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41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342" r:id="rId17"/>
    <p:sldId id="259" r:id="rId18"/>
    <p:sldId id="280" r:id="rId19"/>
    <p:sldId id="283" r:id="rId20"/>
    <p:sldId id="285" r:id="rId21"/>
    <p:sldId id="286" r:id="rId22"/>
    <p:sldId id="282" r:id="rId23"/>
    <p:sldId id="348" r:id="rId24"/>
    <p:sldId id="349" r:id="rId25"/>
    <p:sldId id="350" r:id="rId26"/>
    <p:sldId id="351" r:id="rId27"/>
    <p:sldId id="352" r:id="rId28"/>
    <p:sldId id="353" r:id="rId29"/>
    <p:sldId id="281" r:id="rId30"/>
    <p:sldId id="26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4" r:id="rId41"/>
    <p:sldId id="303" r:id="rId42"/>
    <p:sldId id="260" r:id="rId43"/>
    <p:sldId id="287" r:id="rId44"/>
    <p:sldId id="288" r:id="rId45"/>
    <p:sldId id="290" r:id="rId46"/>
    <p:sldId id="311" r:id="rId47"/>
    <p:sldId id="312" r:id="rId48"/>
    <p:sldId id="313" r:id="rId49"/>
    <p:sldId id="318" r:id="rId50"/>
    <p:sldId id="319" r:id="rId51"/>
    <p:sldId id="315" r:id="rId52"/>
    <p:sldId id="316" r:id="rId53"/>
    <p:sldId id="314" r:id="rId54"/>
    <p:sldId id="317" r:id="rId55"/>
    <p:sldId id="261" r:id="rId56"/>
    <p:sldId id="310" r:id="rId57"/>
    <p:sldId id="354" r:id="rId58"/>
    <p:sldId id="355" r:id="rId59"/>
    <p:sldId id="356" r:id="rId60"/>
    <p:sldId id="357" r:id="rId61"/>
    <p:sldId id="358" r:id="rId62"/>
    <p:sldId id="359" r:id="rId63"/>
    <p:sldId id="263" r:id="rId64"/>
    <p:sldId id="336" r:id="rId65"/>
    <p:sldId id="291" r:id="rId66"/>
    <p:sldId id="292" r:id="rId67"/>
    <p:sldId id="320" r:id="rId68"/>
    <p:sldId id="321" r:id="rId69"/>
    <p:sldId id="265" r:id="rId70"/>
    <p:sldId id="335" r:id="rId71"/>
    <p:sldId id="293" r:id="rId72"/>
    <p:sldId id="325" r:id="rId73"/>
    <p:sldId id="322" r:id="rId74"/>
    <p:sldId id="323" r:id="rId75"/>
    <p:sldId id="324" r:id="rId76"/>
    <p:sldId id="264" r:id="rId77"/>
    <p:sldId id="309" r:id="rId78"/>
    <p:sldId id="343" r:id="rId79"/>
    <p:sldId id="347" r:id="rId80"/>
    <p:sldId id="344" r:id="rId81"/>
    <p:sldId id="345" r:id="rId82"/>
    <p:sldId id="346" r:id="rId83"/>
    <p:sldId id="266" r:id="rId84"/>
    <p:sldId id="334" r:id="rId85"/>
    <p:sldId id="308" r:id="rId86"/>
    <p:sldId id="326" r:id="rId87"/>
    <p:sldId id="337" r:id="rId88"/>
    <p:sldId id="327" r:id="rId89"/>
    <p:sldId id="338" r:id="rId90"/>
    <p:sldId id="332" r:id="rId91"/>
    <p:sldId id="328" r:id="rId92"/>
    <p:sldId id="329" r:id="rId93"/>
    <p:sldId id="330" r:id="rId94"/>
    <p:sldId id="331" r:id="rId95"/>
    <p:sldId id="333" r:id="rId96"/>
    <p:sldId id="339" r:id="rId97"/>
    <p:sldId id="340" r:id="rId98"/>
    <p:sldId id="257" r:id="rId99"/>
    <p:sldId id="306" r:id="rId100"/>
    <p:sldId id="305" r:id="rId101"/>
    <p:sldId id="307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28AB-291E-6C43-9460-D1FB2CA93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0B84F-31B9-434C-B110-832D62C29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4342A-47DB-344B-97FD-02F8FF52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1174B-B2BD-8944-93F7-DC988C7E8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AD962-C709-B74E-82A0-19A0A74F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0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ABC4-6C05-654C-A9EA-C7721089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7660C-D722-B745-B28F-6C1B0EEE9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BB32D-F4F6-794E-B013-05159E52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47F51-4306-2140-BB34-EEB495F6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AB58F-4CBE-E748-9BD6-E0623505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8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F790A-DE8F-4249-978D-8C1D4D069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8BF2B-4D42-0F42-8553-0127F7A97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F0763-8A7F-4F49-B30D-46108F09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8F72D-0014-214B-BB51-3544093F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05AE-C5A7-4E44-A74F-14F8944D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7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F71E-0F05-7F46-8767-EBEFC662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64595-975C-C440-8820-4BFA1B3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9A8D7-CDE1-B44C-A8B6-6513B5C7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53DCB-7C8E-6843-A04E-C21B70E7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2053-6A13-D64C-9ACF-73F2CB99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3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6840-2B44-6C42-8488-B06DD692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FC5EC-5F42-8A41-9DB1-406BBD960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F24C8-4305-0645-95E1-DA8597F6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E1C3E-552B-AE43-B4BC-F51E41E8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3DEBD-F95D-7D4D-9331-C4BE344B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1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AB93-D695-224B-8593-BDB7412E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F50A-64FC-824C-BB0C-FAAF9F826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F7D2E-2D74-C44B-8887-0E0F1DB16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15C89-47D5-A544-9EB0-CB353E43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AEFB9-E549-5B40-86F1-1D4C684A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933AE-871A-7E44-A92E-498C7FEF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5706-207D-9343-AC68-AC378F1E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1059F-AAE4-EC44-883F-6A37ABA91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35EBD-C538-9B49-8999-5B9FB0294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ECE4F-E4D8-CA4B-8640-2036EE11F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1CCFC-EC50-684F-ACCC-BDF0630BC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72EADA-3CFA-204F-A09F-12B5DC04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521BD-A319-514F-B993-36503AB5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766A8-0091-B04E-A910-3F8C76CC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2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A142D-EAA8-AC41-97B0-AD076ED3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382A3-6D01-C54B-8916-24580902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240DC-5AA6-C744-8DF7-C6B1C7A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318EF-2F02-9D42-8442-2319309B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5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2ED2E-A11C-C84E-912C-27486B77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ACA9F-1103-DC40-ADB1-ED807CAF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6ACD-FE1E-264B-8A8E-2556E216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1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53DD-9D00-DC41-8527-18791BFA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42FA-79D5-D843-8DA3-44DB839D2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91CBE-7298-5F4D-A938-66983C783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AB340-06A4-1540-A0CD-B08DF079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311A4-C83D-0749-808C-64FEE9FB9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9C87B-4A4F-6F4D-9190-62AC8E7A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889A-AAB4-244F-A85D-4E083695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A7304-9F3A-C742-AFB6-98631C1C9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0BFC0-9F30-EF45-A5DE-35B528CF6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41B9B-2168-A243-A615-2142FBFD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22D0E-4C6B-7848-A75B-D983F44E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6CC9E-6B7B-2141-A9AC-DB36A615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7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7A6C4-D234-0A4F-A8BD-C4C83E3A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D28D6-F1F4-E342-87A5-74C58FE79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F9FDE-1E99-C845-9424-598BF78E2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CBB77-4A5F-8A49-B448-9D056790717E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937FE-699E-E44A-AD1D-31490BBCD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E9A6-C7E9-8F41-82AF-D47CBA973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06870-64AF-6C4E-A469-B2DCBB56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3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3620-8C2B-F440-9851-BBCE0D7BE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8280"/>
            <a:ext cx="9144000" cy="1261439"/>
          </a:xfrm>
        </p:spPr>
        <p:txBody>
          <a:bodyPr/>
          <a:lstStyle/>
          <a:p>
            <a:r>
              <a:rPr lang="en-US" dirty="0"/>
              <a:t>HRCO Building Overview</a:t>
            </a:r>
          </a:p>
        </p:txBody>
      </p:sp>
    </p:spTree>
    <p:extLst>
      <p:ext uri="{BB962C8B-B14F-4D97-AF65-F5344CB8AC3E}">
        <p14:creationId xmlns:p14="http://schemas.microsoft.com/office/powerpoint/2010/main" val="233751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indoor, small, sitting, mirror&#10;&#10;Description automatically generated">
            <a:extLst>
              <a:ext uri="{FF2B5EF4-FFF2-40B4-BE49-F238E27FC236}">
                <a16:creationId xmlns:a16="http://schemas.microsoft.com/office/drawing/2014/main" id="{03322684-5388-2147-AB92-3F9ACD3E97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411596" y="1290519"/>
            <a:ext cx="5743616" cy="4276956"/>
          </a:xfrm>
          <a:prstGeom prst="rect">
            <a:avLst/>
          </a:prstGeom>
        </p:spPr>
      </p:pic>
      <p:pic>
        <p:nvPicPr>
          <p:cNvPr id="5" name="Picture 4" descr="A bedroom with a bed and a window&#10;&#10;Description automatically generated">
            <a:extLst>
              <a:ext uri="{FF2B5EF4-FFF2-40B4-BE49-F238E27FC236}">
                <a16:creationId xmlns:a16="http://schemas.microsoft.com/office/drawing/2014/main" id="{D447E4EE-E70D-8F44-BD32-DC81C8845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>
            <a:off x="4772525" y="557189"/>
            <a:ext cx="7097742" cy="5743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9C704-A21E-6A42-9DBB-753DECEFF4F5}"/>
              </a:ext>
            </a:extLst>
          </p:cNvPr>
          <p:cNvSpPr txBox="1"/>
          <p:nvPr/>
        </p:nvSpPr>
        <p:spPr>
          <a:xfrm>
            <a:off x="283702" y="157078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528291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69CF9E-0789-9E46-97AD-997E2B5BF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551" y="0"/>
            <a:ext cx="102428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1A4569-26BE-0149-B4E6-56B950C25592}"/>
              </a:ext>
            </a:extLst>
          </p:cNvPr>
          <p:cNvSpPr txBox="1"/>
          <p:nvPr/>
        </p:nvSpPr>
        <p:spPr>
          <a:xfrm>
            <a:off x="584807" y="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65597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C250744-9BF3-3348-967E-9F9231A83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551" y="0"/>
            <a:ext cx="102428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8D6BD-E060-1E46-AF09-5D97535D9507}"/>
              </a:ext>
            </a:extLst>
          </p:cNvPr>
          <p:cNvSpPr txBox="1"/>
          <p:nvPr/>
        </p:nvSpPr>
        <p:spPr>
          <a:xfrm>
            <a:off x="584807" y="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6575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room filled with furniture and a tv&#10;&#10;Description automatically generated">
            <a:extLst>
              <a:ext uri="{FF2B5EF4-FFF2-40B4-BE49-F238E27FC236}">
                <a16:creationId xmlns:a16="http://schemas.microsoft.com/office/drawing/2014/main" id="{E0760D19-16D7-AA4A-9AF8-4235724D0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875" y="3674853"/>
            <a:ext cx="4754250" cy="3183147"/>
          </a:xfrm>
          <a:prstGeom prst="rect">
            <a:avLst/>
          </a:prstGeom>
        </p:spPr>
      </p:pic>
      <p:pic>
        <p:nvPicPr>
          <p:cNvPr id="13" name="Picture 12" descr="A room with a book shelf filled with books&#10;&#10;Description automatically generated">
            <a:extLst>
              <a:ext uri="{FF2B5EF4-FFF2-40B4-BE49-F238E27FC236}">
                <a16:creationId xmlns:a16="http://schemas.microsoft.com/office/drawing/2014/main" id="{AF94B27D-8659-3543-BF6E-C36A3953C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198" y="396814"/>
            <a:ext cx="4754250" cy="3183147"/>
          </a:xfrm>
          <a:prstGeom prst="rect">
            <a:avLst/>
          </a:prstGeom>
        </p:spPr>
      </p:pic>
      <p:pic>
        <p:nvPicPr>
          <p:cNvPr id="16" name="Picture 15" descr="A room with a book shelf filled with books&#10;&#10;Description automatically generated">
            <a:extLst>
              <a:ext uri="{FF2B5EF4-FFF2-40B4-BE49-F238E27FC236}">
                <a16:creationId xmlns:a16="http://schemas.microsoft.com/office/drawing/2014/main" id="{68D12C5A-A8F7-CB49-8590-4A87E25762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236" y="396814"/>
            <a:ext cx="4754250" cy="3183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5E607-B12F-E949-807B-82436B5DC479}"/>
              </a:ext>
            </a:extLst>
          </p:cNvPr>
          <p:cNvSpPr txBox="1"/>
          <p:nvPr/>
        </p:nvSpPr>
        <p:spPr>
          <a:xfrm>
            <a:off x="296861" y="32925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60668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ving room filled with furniture and a flat screen tv&#10;&#10;Description automatically generated">
            <a:extLst>
              <a:ext uri="{FF2B5EF4-FFF2-40B4-BE49-F238E27FC236}">
                <a16:creationId xmlns:a16="http://schemas.microsoft.com/office/drawing/2014/main" id="{CBF0C0FE-2D14-3E4C-9756-A27021FC8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84" y="1446124"/>
            <a:ext cx="5605349" cy="3755584"/>
          </a:xfrm>
          <a:prstGeom prst="rect">
            <a:avLst/>
          </a:prstGeom>
        </p:spPr>
      </p:pic>
      <p:pic>
        <p:nvPicPr>
          <p:cNvPr id="7" name="Picture 6" descr="A flat screen tv sitting in a living room&#10;&#10;Description automatically generated">
            <a:extLst>
              <a:ext uri="{FF2B5EF4-FFF2-40B4-BE49-F238E27FC236}">
                <a16:creationId xmlns:a16="http://schemas.microsoft.com/office/drawing/2014/main" id="{84125209-25E8-0543-9EE0-0B1368A839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446124"/>
            <a:ext cx="5605351" cy="3755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61979-329A-8445-ADCC-4F5E48A1C84A}"/>
              </a:ext>
            </a:extLst>
          </p:cNvPr>
          <p:cNvSpPr txBox="1"/>
          <p:nvPr/>
        </p:nvSpPr>
        <p:spPr>
          <a:xfrm>
            <a:off x="296861" y="32925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8115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6DFC72-B3A9-E54F-979B-1391827E1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178214"/>
            <a:ext cx="5638273" cy="3777643"/>
          </a:xfrm>
          <a:prstGeom prst="rect">
            <a:avLst/>
          </a:prstGeom>
        </p:spPr>
      </p:pic>
      <p:pic>
        <p:nvPicPr>
          <p:cNvPr id="5" name="Picture 4" descr="A bedroom with a wood floor&#10;&#10;Description automatically generated">
            <a:extLst>
              <a:ext uri="{FF2B5EF4-FFF2-40B4-BE49-F238E27FC236}">
                <a16:creationId xmlns:a16="http://schemas.microsoft.com/office/drawing/2014/main" id="{D333168F-943E-4246-AD75-04968EFE3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862" y="1178214"/>
            <a:ext cx="5638274" cy="3777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B98B19-5A54-3A4B-8F0A-1DFC620167CB}"/>
              </a:ext>
            </a:extLst>
          </p:cNvPr>
          <p:cNvSpPr txBox="1"/>
          <p:nvPr/>
        </p:nvSpPr>
        <p:spPr>
          <a:xfrm>
            <a:off x="296861" y="329259"/>
            <a:ext cx="482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4487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kitchen with a stove top oven sitting inside of a refrigerator&#10;&#10;Description automatically generated">
            <a:extLst>
              <a:ext uri="{FF2B5EF4-FFF2-40B4-BE49-F238E27FC236}">
                <a16:creationId xmlns:a16="http://schemas.microsoft.com/office/drawing/2014/main" id="{9E8D96D5-B7A8-6F4E-A78B-19789D67A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3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EB7AD-C58D-074F-BEBA-100D78B28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9" name="Picture 8" descr="A kitchen with a table in a room&#10;&#10;Description automatically generated">
            <a:extLst>
              <a:ext uri="{FF2B5EF4-FFF2-40B4-BE49-F238E27FC236}">
                <a16:creationId xmlns:a16="http://schemas.microsoft.com/office/drawing/2014/main" id="{6D09B63F-0534-B848-9A0C-E6090836BB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02F05-9E0F-864A-9E9A-8E24D107A442}"/>
              </a:ext>
            </a:extLst>
          </p:cNvPr>
          <p:cNvSpPr txBox="1"/>
          <p:nvPr/>
        </p:nvSpPr>
        <p:spPr>
          <a:xfrm>
            <a:off x="0" y="0"/>
            <a:ext cx="482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7379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E4D32-5314-924D-AB42-B872F0AF35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7" name="Picture 6" descr="A kitchen with a dining table&#10;&#10;Description automatically generated">
            <a:extLst>
              <a:ext uri="{FF2B5EF4-FFF2-40B4-BE49-F238E27FC236}">
                <a16:creationId xmlns:a16="http://schemas.microsoft.com/office/drawing/2014/main" id="{391BAE69-E678-1A49-B6BC-37374CDDCD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D09A5-DB07-324C-84F7-D5B9C03DCD94}"/>
              </a:ext>
            </a:extLst>
          </p:cNvPr>
          <p:cNvSpPr txBox="1"/>
          <p:nvPr/>
        </p:nvSpPr>
        <p:spPr>
          <a:xfrm>
            <a:off x="321731" y="141054"/>
            <a:ext cx="51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A5BBF-2514-EE43-8F18-D7B12981C9CF}"/>
              </a:ext>
            </a:extLst>
          </p:cNvPr>
          <p:cNvSpPr txBox="1"/>
          <p:nvPr/>
        </p:nvSpPr>
        <p:spPr>
          <a:xfrm>
            <a:off x="6189724" y="157079"/>
            <a:ext cx="51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5492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tree, sky, ground&#10;&#10;Description automatically generated">
            <a:extLst>
              <a:ext uri="{FF2B5EF4-FFF2-40B4-BE49-F238E27FC236}">
                <a16:creationId xmlns:a16="http://schemas.microsoft.com/office/drawing/2014/main" id="{C804854D-E6A4-A44C-8B04-1D2C325D2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778" y="1315348"/>
            <a:ext cx="5745433" cy="4309074"/>
          </a:xfrm>
          <a:prstGeom prst="rect">
            <a:avLst/>
          </a:prstGeom>
        </p:spPr>
      </p:pic>
      <p:pic>
        <p:nvPicPr>
          <p:cNvPr id="5" name="Picture 4" descr="A picture containing tree, outdoor, ground, building&#10;&#10;Description automatically generated">
            <a:extLst>
              <a:ext uri="{FF2B5EF4-FFF2-40B4-BE49-F238E27FC236}">
                <a16:creationId xmlns:a16="http://schemas.microsoft.com/office/drawing/2014/main" id="{CAD1C141-EBAC-7C4F-BB34-3FA43D711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89" y="1315348"/>
            <a:ext cx="5745433" cy="43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B9B3F0-DB4E-B349-BCAA-7B8CA4C7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15" y="312228"/>
            <a:ext cx="9267569" cy="623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A3AF3-0F4D-8E4D-84C3-AB78667903A9}"/>
              </a:ext>
            </a:extLst>
          </p:cNvPr>
          <p:cNvSpPr txBox="1"/>
          <p:nvPr/>
        </p:nvSpPr>
        <p:spPr>
          <a:xfrm>
            <a:off x="4968536" y="514812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F018A-E505-FE44-AF09-299D3670BDDE}"/>
              </a:ext>
            </a:extLst>
          </p:cNvPr>
          <p:cNvSpPr txBox="1"/>
          <p:nvPr/>
        </p:nvSpPr>
        <p:spPr>
          <a:xfrm>
            <a:off x="6156107" y="231578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78D75-B4D5-DE42-8818-EEA23CCD5EA1}"/>
              </a:ext>
            </a:extLst>
          </p:cNvPr>
          <p:cNvSpPr txBox="1"/>
          <p:nvPr/>
        </p:nvSpPr>
        <p:spPr>
          <a:xfrm>
            <a:off x="4807511" y="21231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C9991-DA9A-F342-83BD-D0069582C6D6}"/>
              </a:ext>
            </a:extLst>
          </p:cNvPr>
          <p:cNvSpPr txBox="1"/>
          <p:nvPr/>
        </p:nvSpPr>
        <p:spPr>
          <a:xfrm>
            <a:off x="4407818" y="32071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E3160-CE64-B846-B280-9170888D1619}"/>
              </a:ext>
            </a:extLst>
          </p:cNvPr>
          <p:cNvSpPr txBox="1"/>
          <p:nvPr/>
        </p:nvSpPr>
        <p:spPr>
          <a:xfrm>
            <a:off x="3404279" y="21173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7EF63-96AC-BE4C-AC06-A056DB543CEE}"/>
              </a:ext>
            </a:extLst>
          </p:cNvPr>
          <p:cNvSpPr txBox="1"/>
          <p:nvPr/>
        </p:nvSpPr>
        <p:spPr>
          <a:xfrm>
            <a:off x="2003926" y="33221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4482A-50B4-7741-A423-BDE0074DAC3F}"/>
              </a:ext>
            </a:extLst>
          </p:cNvPr>
          <p:cNvSpPr txBox="1"/>
          <p:nvPr/>
        </p:nvSpPr>
        <p:spPr>
          <a:xfrm>
            <a:off x="7435686" y="211162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A9086A-B9AA-1846-86F4-BC054E3D0D31}"/>
              </a:ext>
            </a:extLst>
          </p:cNvPr>
          <p:cNvSpPr txBox="1"/>
          <p:nvPr/>
        </p:nvSpPr>
        <p:spPr>
          <a:xfrm>
            <a:off x="8226442" y="52315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F1732-E98B-C341-9560-7FDF24025288}"/>
              </a:ext>
            </a:extLst>
          </p:cNvPr>
          <p:cNvSpPr txBox="1"/>
          <p:nvPr/>
        </p:nvSpPr>
        <p:spPr>
          <a:xfrm>
            <a:off x="9897090" y="5228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A4C48-738F-6244-BD45-19EC853E11BF}"/>
              </a:ext>
            </a:extLst>
          </p:cNvPr>
          <p:cNvSpPr txBox="1"/>
          <p:nvPr/>
        </p:nvSpPr>
        <p:spPr>
          <a:xfrm>
            <a:off x="9894215" y="28103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78B01-5A14-8F4E-842E-171E519082A0}"/>
              </a:ext>
            </a:extLst>
          </p:cNvPr>
          <p:cNvSpPr txBox="1"/>
          <p:nvPr/>
        </p:nvSpPr>
        <p:spPr>
          <a:xfrm>
            <a:off x="8504049" y="212586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7021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grass, house&#10;&#10;Description automatically generated">
            <a:extLst>
              <a:ext uri="{FF2B5EF4-FFF2-40B4-BE49-F238E27FC236}">
                <a16:creationId xmlns:a16="http://schemas.microsoft.com/office/drawing/2014/main" id="{582DF226-C237-3042-95C6-215889D978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iving room with a fireplace&#10;&#10;Description automatically generated">
            <a:extLst>
              <a:ext uri="{FF2B5EF4-FFF2-40B4-BE49-F238E27FC236}">
                <a16:creationId xmlns:a16="http://schemas.microsoft.com/office/drawing/2014/main" id="{2DB9A156-08FF-C64D-8D21-B7DA332F69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301" y="339808"/>
            <a:ext cx="4332843" cy="2406383"/>
          </a:xfrm>
          <a:prstGeom prst="rect">
            <a:avLst/>
          </a:prstGeom>
        </p:spPr>
      </p:pic>
      <p:pic>
        <p:nvPicPr>
          <p:cNvPr id="5" name="Picture 4" descr="A picture containing floor, indoor, wall, room&#10;&#10;Description automatically generated">
            <a:extLst>
              <a:ext uri="{FF2B5EF4-FFF2-40B4-BE49-F238E27FC236}">
                <a16:creationId xmlns:a16="http://schemas.microsoft.com/office/drawing/2014/main" id="{0CC08A37-E2A3-4B46-B57A-A4754928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97" y="2955729"/>
            <a:ext cx="4330651" cy="3609714"/>
          </a:xfrm>
          <a:prstGeom prst="rect">
            <a:avLst/>
          </a:prstGeom>
        </p:spPr>
      </p:pic>
      <p:pic>
        <p:nvPicPr>
          <p:cNvPr id="6" name="Picture 5" descr="A picture containing floor, indoor, wall, ceiling&#10;&#10;Description automatically generated">
            <a:extLst>
              <a:ext uri="{FF2B5EF4-FFF2-40B4-BE49-F238E27FC236}">
                <a16:creationId xmlns:a16="http://schemas.microsoft.com/office/drawing/2014/main" id="{E69C9D7E-F5B0-6948-8407-7A99C9A0B3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940885" y="423908"/>
            <a:ext cx="7012753" cy="6010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AD606-B7B5-7A47-BB5D-BF591A499487}"/>
              </a:ext>
            </a:extLst>
          </p:cNvPr>
          <p:cNvSpPr txBox="1"/>
          <p:nvPr/>
        </p:nvSpPr>
        <p:spPr>
          <a:xfrm>
            <a:off x="59011" y="34984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5125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6FDEB44-736A-E94D-A388-C146306CEF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61" y="104931"/>
            <a:ext cx="10317477" cy="6648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C2FD2D-D5A6-ED4A-91F1-CC2ABAEED99F}"/>
              </a:ext>
            </a:extLst>
          </p:cNvPr>
          <p:cNvSpPr txBox="1"/>
          <p:nvPr/>
        </p:nvSpPr>
        <p:spPr>
          <a:xfrm>
            <a:off x="10403174" y="17838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D98E7-2BFD-FC40-8B20-909AB52EB9FE}"/>
              </a:ext>
            </a:extLst>
          </p:cNvPr>
          <p:cNvSpPr txBox="1"/>
          <p:nvPr/>
        </p:nvSpPr>
        <p:spPr>
          <a:xfrm>
            <a:off x="9206463" y="17413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EAF53-E487-6243-80BB-00C9C4C58869}"/>
              </a:ext>
            </a:extLst>
          </p:cNvPr>
          <p:cNvSpPr txBox="1"/>
          <p:nvPr/>
        </p:nvSpPr>
        <p:spPr>
          <a:xfrm>
            <a:off x="9259542" y="47848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27295-CD1B-C645-A2E6-E8C3C92687B7}"/>
              </a:ext>
            </a:extLst>
          </p:cNvPr>
          <p:cNvSpPr txBox="1"/>
          <p:nvPr/>
        </p:nvSpPr>
        <p:spPr>
          <a:xfrm>
            <a:off x="6828028" y="170139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DF3DB-A200-724D-A27E-85A5FCF7B489}"/>
              </a:ext>
            </a:extLst>
          </p:cNvPr>
          <p:cNvSpPr txBox="1"/>
          <p:nvPr/>
        </p:nvSpPr>
        <p:spPr>
          <a:xfrm>
            <a:off x="10665503" y="47593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282CA-2975-6642-876C-C635D9E39D56}"/>
              </a:ext>
            </a:extLst>
          </p:cNvPr>
          <p:cNvSpPr txBox="1"/>
          <p:nvPr/>
        </p:nvSpPr>
        <p:spPr>
          <a:xfrm>
            <a:off x="7999759" y="17338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5CC92-E274-BC41-BC72-ABE36CDAA97C}"/>
              </a:ext>
            </a:extLst>
          </p:cNvPr>
          <p:cNvSpPr txBox="1"/>
          <p:nvPr/>
        </p:nvSpPr>
        <p:spPr>
          <a:xfrm>
            <a:off x="8302059" y="47793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7E306-8C06-554A-AE01-C9C8E6358468}"/>
              </a:ext>
            </a:extLst>
          </p:cNvPr>
          <p:cNvSpPr txBox="1"/>
          <p:nvPr/>
        </p:nvSpPr>
        <p:spPr>
          <a:xfrm>
            <a:off x="7402365" y="47793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8E2E4-673B-8543-A161-09D8CE85954E}"/>
              </a:ext>
            </a:extLst>
          </p:cNvPr>
          <p:cNvSpPr txBox="1"/>
          <p:nvPr/>
        </p:nvSpPr>
        <p:spPr>
          <a:xfrm>
            <a:off x="5531384" y="173887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ACF4C7-4193-0642-ABA4-B87C81111139}"/>
              </a:ext>
            </a:extLst>
          </p:cNvPr>
          <p:cNvSpPr txBox="1"/>
          <p:nvPr/>
        </p:nvSpPr>
        <p:spPr>
          <a:xfrm>
            <a:off x="3698941" y="17228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F02F7A-CD1E-5741-BF58-7C0B9D257AEA}"/>
              </a:ext>
            </a:extLst>
          </p:cNvPr>
          <p:cNvSpPr txBox="1"/>
          <p:nvPr/>
        </p:nvSpPr>
        <p:spPr>
          <a:xfrm>
            <a:off x="3331533" y="467346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E21C1-492C-1C48-B100-062A36ECE333}"/>
              </a:ext>
            </a:extLst>
          </p:cNvPr>
          <p:cNvSpPr txBox="1"/>
          <p:nvPr/>
        </p:nvSpPr>
        <p:spPr>
          <a:xfrm>
            <a:off x="2185035" y="18552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7EDBC-22F6-2B40-AC24-6FD324C7A925}"/>
              </a:ext>
            </a:extLst>
          </p:cNvPr>
          <p:cNvSpPr txBox="1"/>
          <p:nvPr/>
        </p:nvSpPr>
        <p:spPr>
          <a:xfrm>
            <a:off x="1520222" y="38664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35689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, wall, ceiling&#10;&#10;Description automatically generated">
            <a:extLst>
              <a:ext uri="{FF2B5EF4-FFF2-40B4-BE49-F238E27FC236}">
                <a16:creationId xmlns:a16="http://schemas.microsoft.com/office/drawing/2014/main" id="{42E439F3-2F65-2043-A477-6AD24A06B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127" y="1283030"/>
            <a:ext cx="5722587" cy="4291940"/>
          </a:xfrm>
          <a:prstGeom prst="rect">
            <a:avLst/>
          </a:prstGeom>
        </p:spPr>
      </p:pic>
      <p:pic>
        <p:nvPicPr>
          <p:cNvPr id="3" name="Picture 2" descr="A picture containing floor, indoor, wall, table&#10;&#10;Description automatically generated">
            <a:extLst>
              <a:ext uri="{FF2B5EF4-FFF2-40B4-BE49-F238E27FC236}">
                <a16:creationId xmlns:a16="http://schemas.microsoft.com/office/drawing/2014/main" id="{DA1E068C-3E29-D44F-974E-44153C4FC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86" y="1283030"/>
            <a:ext cx="5722587" cy="4291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3D0B74-C8CE-F147-AC66-5164F723DBB2}"/>
              </a:ext>
            </a:extLst>
          </p:cNvPr>
          <p:cNvSpPr txBox="1"/>
          <p:nvPr/>
        </p:nvSpPr>
        <p:spPr>
          <a:xfrm>
            <a:off x="201286" y="239318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7959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, ceiling&#10;&#10;Description automatically generated">
            <a:extLst>
              <a:ext uri="{FF2B5EF4-FFF2-40B4-BE49-F238E27FC236}">
                <a16:creationId xmlns:a16="http://schemas.microsoft.com/office/drawing/2014/main" id="{4052B679-83D3-114C-B5D4-2B7D0B3B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24184" y="988644"/>
            <a:ext cx="6507618" cy="4880713"/>
          </a:xfrm>
          <a:prstGeom prst="rect">
            <a:avLst/>
          </a:prstGeom>
        </p:spPr>
      </p:pic>
      <p:pic>
        <p:nvPicPr>
          <p:cNvPr id="5" name="Picture 4" descr="A picture containing text, indoor, kitchen, table&#10;&#10;Description automatically generated">
            <a:extLst>
              <a:ext uri="{FF2B5EF4-FFF2-40B4-BE49-F238E27FC236}">
                <a16:creationId xmlns:a16="http://schemas.microsoft.com/office/drawing/2014/main" id="{B0E98A35-FFC6-6540-AB48-C0BF968830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50" y="1097651"/>
            <a:ext cx="6216931" cy="4662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7A0E0E-FF96-0041-A028-DC8076873B4E}"/>
              </a:ext>
            </a:extLst>
          </p:cNvPr>
          <p:cNvSpPr txBox="1"/>
          <p:nvPr/>
        </p:nvSpPr>
        <p:spPr>
          <a:xfrm>
            <a:off x="296861" y="32925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78886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, toilet, bathroom&#10;&#10;Description automatically generated">
            <a:extLst>
              <a:ext uri="{FF2B5EF4-FFF2-40B4-BE49-F238E27FC236}">
                <a16:creationId xmlns:a16="http://schemas.microsoft.com/office/drawing/2014/main" id="{AD5C83DC-312D-6943-B7D9-F8B11A4A6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994318" y="1119717"/>
            <a:ext cx="6197285" cy="4647963"/>
          </a:xfrm>
          <a:prstGeom prst="rect">
            <a:avLst/>
          </a:prstGeom>
        </p:spPr>
      </p:pic>
      <p:pic>
        <p:nvPicPr>
          <p:cNvPr id="3" name="Picture 2" descr="A picture containing indoor, floor, wall, wooden&#10;&#10;Description automatically generated">
            <a:extLst>
              <a:ext uri="{FF2B5EF4-FFF2-40B4-BE49-F238E27FC236}">
                <a16:creationId xmlns:a16="http://schemas.microsoft.com/office/drawing/2014/main" id="{F5BB1DC5-0713-C545-8270-969AEBE8F8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98" y="1119717"/>
            <a:ext cx="6197282" cy="4647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80118F-076C-5C4E-A593-93D9A171CA5D}"/>
              </a:ext>
            </a:extLst>
          </p:cNvPr>
          <p:cNvSpPr txBox="1"/>
          <p:nvPr/>
        </p:nvSpPr>
        <p:spPr>
          <a:xfrm>
            <a:off x="385314" y="31566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3EC4B-DA1A-A147-86B2-A66240918698}"/>
              </a:ext>
            </a:extLst>
          </p:cNvPr>
          <p:cNvSpPr txBox="1"/>
          <p:nvPr/>
        </p:nvSpPr>
        <p:spPr>
          <a:xfrm>
            <a:off x="6379235" y="345056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5184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, bathroom&#10;&#10;Description automatically generated">
            <a:extLst>
              <a:ext uri="{FF2B5EF4-FFF2-40B4-BE49-F238E27FC236}">
                <a16:creationId xmlns:a16="http://schemas.microsoft.com/office/drawing/2014/main" id="{4BB51B62-51EA-034F-835F-FDCC60FD8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323" y="1060783"/>
            <a:ext cx="6315251" cy="4736438"/>
          </a:xfrm>
          <a:prstGeom prst="rect">
            <a:avLst/>
          </a:prstGeom>
        </p:spPr>
      </p:pic>
      <p:pic>
        <p:nvPicPr>
          <p:cNvPr id="7" name="Picture 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C2A19A8A-EC5B-1A42-AF4C-B0FF007F25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880072" y="1060783"/>
            <a:ext cx="6315251" cy="4736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57C23-A50B-EF48-A94B-886927A783CC}"/>
              </a:ext>
            </a:extLst>
          </p:cNvPr>
          <p:cNvSpPr txBox="1"/>
          <p:nvPr/>
        </p:nvSpPr>
        <p:spPr>
          <a:xfrm>
            <a:off x="49878" y="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34515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A58C5C75-2386-CF4C-B7C1-1D1F63AE4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65077" y="1053200"/>
            <a:ext cx="6335463" cy="4751596"/>
          </a:xfrm>
          <a:prstGeom prst="rect">
            <a:avLst/>
          </a:prstGeom>
        </p:spPr>
      </p:pic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D5DA57D1-47BB-184D-9FC8-FC3D27FA38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21615" y="1053201"/>
            <a:ext cx="6335463" cy="4751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0EDEA-AD99-5444-8F21-DA301DF9AAEC}"/>
              </a:ext>
            </a:extLst>
          </p:cNvPr>
          <p:cNvSpPr txBox="1"/>
          <p:nvPr/>
        </p:nvSpPr>
        <p:spPr>
          <a:xfrm>
            <a:off x="40540" y="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7345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39987-8DCE-C04A-9D93-345EA1C05F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2" y="1198772"/>
            <a:ext cx="5619473" cy="4214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90C2C-1783-F240-95D1-765284CCC6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198771"/>
            <a:ext cx="5619473" cy="4214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AA247-5976-F54C-B269-F32FE0FC5BB3}"/>
              </a:ext>
            </a:extLst>
          </p:cNvPr>
          <p:cNvSpPr txBox="1"/>
          <p:nvPr/>
        </p:nvSpPr>
        <p:spPr>
          <a:xfrm>
            <a:off x="385314" y="31566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82861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65E93-9CCF-5A47-B239-D58C03F11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63" y="1317535"/>
            <a:ext cx="5630573" cy="4222929"/>
          </a:xfrm>
          <a:prstGeom prst="rect">
            <a:avLst/>
          </a:prstGeom>
        </p:spPr>
      </p:pic>
      <p:pic>
        <p:nvPicPr>
          <p:cNvPr id="7" name="Picture 6" descr="A picture containing wall, indoor, floor, bed&#10;&#10;Description automatically generated">
            <a:extLst>
              <a:ext uri="{FF2B5EF4-FFF2-40B4-BE49-F238E27FC236}">
                <a16:creationId xmlns:a16="http://schemas.microsoft.com/office/drawing/2014/main" id="{49736489-C875-F243-B5A7-C9DF45883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317535"/>
            <a:ext cx="5630572" cy="4222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0AD705-C448-DD41-AF32-9B5629A28BF1}"/>
              </a:ext>
            </a:extLst>
          </p:cNvPr>
          <p:cNvSpPr txBox="1"/>
          <p:nvPr/>
        </p:nvSpPr>
        <p:spPr>
          <a:xfrm>
            <a:off x="385314" y="31566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5872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E37E2-85D9-DB4B-A8C2-40DA7E8BE1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892" y="1308910"/>
            <a:ext cx="5653577" cy="4240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42979-4303-164D-99AB-81AEA20E6C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33" y="1308909"/>
            <a:ext cx="5653576" cy="4240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1522F-AE30-254C-9094-886233D22A99}"/>
              </a:ext>
            </a:extLst>
          </p:cNvPr>
          <p:cNvSpPr txBox="1"/>
          <p:nvPr/>
        </p:nvSpPr>
        <p:spPr>
          <a:xfrm>
            <a:off x="385314" y="31566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56954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DF87BC99-6ADB-A64F-B452-E056209DD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8671" y="1099207"/>
            <a:ext cx="6212781" cy="4659585"/>
          </a:xfrm>
          <a:prstGeom prst="rect">
            <a:avLst/>
          </a:prstGeom>
        </p:spPr>
      </p:pic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F0A79824-4ACF-7643-8391-DA90BD895E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27891" y="1099208"/>
            <a:ext cx="6212780" cy="4659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D2CE7-6A73-B04A-979B-768AECE4AB38}"/>
              </a:ext>
            </a:extLst>
          </p:cNvPr>
          <p:cNvSpPr txBox="1"/>
          <p:nvPr/>
        </p:nvSpPr>
        <p:spPr>
          <a:xfrm>
            <a:off x="0" y="0"/>
            <a:ext cx="52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69551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sky, house&#10;&#10;Description automatically generated">
            <a:extLst>
              <a:ext uri="{FF2B5EF4-FFF2-40B4-BE49-F238E27FC236}">
                <a16:creationId xmlns:a16="http://schemas.microsoft.com/office/drawing/2014/main" id="{84977CFC-4E12-D640-A35D-AE24E3720C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5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34DF5-26F6-004B-9557-B55F348143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10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AC0629A-A483-6B4F-A898-4A98206B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62" y="316142"/>
            <a:ext cx="9804276" cy="622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E72BF-731A-6442-AE86-3FCF8D4AD41D}"/>
              </a:ext>
            </a:extLst>
          </p:cNvPr>
          <p:cNvSpPr txBox="1"/>
          <p:nvPr/>
        </p:nvSpPr>
        <p:spPr>
          <a:xfrm>
            <a:off x="6640018" y="498826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489B1-14D7-F646-BF31-5915D818960B}"/>
              </a:ext>
            </a:extLst>
          </p:cNvPr>
          <p:cNvSpPr txBox="1"/>
          <p:nvPr/>
        </p:nvSpPr>
        <p:spPr>
          <a:xfrm>
            <a:off x="5248437" y="38964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723748-5FAF-904C-822B-90D72C2EFF41}"/>
              </a:ext>
            </a:extLst>
          </p:cNvPr>
          <p:cNvSpPr txBox="1"/>
          <p:nvPr/>
        </p:nvSpPr>
        <p:spPr>
          <a:xfrm>
            <a:off x="4154153" y="598011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78684-E7B9-AC49-9AAD-8D189DDB5509}"/>
              </a:ext>
            </a:extLst>
          </p:cNvPr>
          <p:cNvSpPr txBox="1"/>
          <p:nvPr/>
        </p:nvSpPr>
        <p:spPr>
          <a:xfrm>
            <a:off x="1998076" y="541299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147B9-FC00-8342-8965-30A893096994}"/>
              </a:ext>
            </a:extLst>
          </p:cNvPr>
          <p:cNvSpPr txBox="1"/>
          <p:nvPr/>
        </p:nvSpPr>
        <p:spPr>
          <a:xfrm>
            <a:off x="2015566" y="222259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8D624-8D1E-884D-B496-DB4C154B7CDA}"/>
              </a:ext>
            </a:extLst>
          </p:cNvPr>
          <p:cNvSpPr txBox="1"/>
          <p:nvPr/>
        </p:nvSpPr>
        <p:spPr>
          <a:xfrm>
            <a:off x="3801893" y="22101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3FFF7-FF8D-8C4F-B79D-2A777DCD8DC7}"/>
              </a:ext>
            </a:extLst>
          </p:cNvPr>
          <p:cNvSpPr txBox="1"/>
          <p:nvPr/>
        </p:nvSpPr>
        <p:spPr>
          <a:xfrm>
            <a:off x="5543250" y="23175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27A9A2-3665-2F4F-9430-44EF79E4A9E9}"/>
              </a:ext>
            </a:extLst>
          </p:cNvPr>
          <p:cNvSpPr txBox="1"/>
          <p:nvPr/>
        </p:nvSpPr>
        <p:spPr>
          <a:xfrm>
            <a:off x="7374546" y="22151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CA2C8-A192-C449-8A68-0B89A7CEC92B}"/>
              </a:ext>
            </a:extLst>
          </p:cNvPr>
          <p:cNvSpPr txBox="1"/>
          <p:nvPr/>
        </p:nvSpPr>
        <p:spPr>
          <a:xfrm>
            <a:off x="7586906" y="30270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F4DDFD-0AE3-804A-BF87-3577C2CBCC58}"/>
              </a:ext>
            </a:extLst>
          </p:cNvPr>
          <p:cNvSpPr txBox="1"/>
          <p:nvPr/>
        </p:nvSpPr>
        <p:spPr>
          <a:xfrm>
            <a:off x="8803607" y="22350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85BDA-1796-F540-B5B2-F4E059249DD6}"/>
              </a:ext>
            </a:extLst>
          </p:cNvPr>
          <p:cNvSpPr txBox="1"/>
          <p:nvPr/>
        </p:nvSpPr>
        <p:spPr>
          <a:xfrm>
            <a:off x="10245156" y="316697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00782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tree, outdoor&#10;&#10;Description automatically generated">
            <a:extLst>
              <a:ext uri="{FF2B5EF4-FFF2-40B4-BE49-F238E27FC236}">
                <a16:creationId xmlns:a16="http://schemas.microsoft.com/office/drawing/2014/main" id="{E0589BCA-3054-A247-A3AA-E5D0211746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731" y="307298"/>
            <a:ext cx="8324538" cy="62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9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loor, wall, indoor, building&#10;&#10;Description automatically generated">
            <a:extLst>
              <a:ext uri="{FF2B5EF4-FFF2-40B4-BE49-F238E27FC236}">
                <a16:creationId xmlns:a16="http://schemas.microsoft.com/office/drawing/2014/main" id="{6CD6A449-C288-C147-9F47-03C79222D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928" y="1174908"/>
            <a:ext cx="5651292" cy="42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01EB5-8F6F-8F4C-95A1-1DFA5C2678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80" y="1174907"/>
            <a:ext cx="5651291" cy="4238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6FA16B-1644-F442-8B84-CD1EBDD214CC}"/>
              </a:ext>
            </a:extLst>
          </p:cNvPr>
          <p:cNvSpPr txBox="1"/>
          <p:nvPr/>
        </p:nvSpPr>
        <p:spPr>
          <a:xfrm>
            <a:off x="334780" y="30067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35063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floor, indoor, building&#10;&#10;Description automatically generated">
            <a:extLst>
              <a:ext uri="{FF2B5EF4-FFF2-40B4-BE49-F238E27FC236}">
                <a16:creationId xmlns:a16="http://schemas.microsoft.com/office/drawing/2014/main" id="{20874473-D8E2-1846-A15D-C93F35986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23" y="224287"/>
            <a:ext cx="4807070" cy="6409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7D846-4206-ED48-9C76-C7CE7C4AD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195" y="1190445"/>
            <a:ext cx="6590582" cy="4942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03E114-A557-0843-AA24-1EFF83FD292E}"/>
              </a:ext>
            </a:extLst>
          </p:cNvPr>
          <p:cNvSpPr txBox="1"/>
          <p:nvPr/>
        </p:nvSpPr>
        <p:spPr>
          <a:xfrm>
            <a:off x="0" y="206104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0CC98-E047-BE40-BA9F-0FD44F548235}"/>
              </a:ext>
            </a:extLst>
          </p:cNvPr>
          <p:cNvSpPr txBox="1"/>
          <p:nvPr/>
        </p:nvSpPr>
        <p:spPr>
          <a:xfrm>
            <a:off x="5286195" y="790335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2213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D552B-913F-0E48-97F3-674EF5ABD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2"/>
          <a:stretch/>
        </p:blipFill>
        <p:spPr>
          <a:xfrm>
            <a:off x="6308896" y="557190"/>
            <a:ext cx="5668684" cy="5743618"/>
          </a:xfrm>
          <a:prstGeom prst="rect">
            <a:avLst/>
          </a:prstGeom>
        </p:spPr>
      </p:pic>
      <p:pic>
        <p:nvPicPr>
          <p:cNvPr id="5" name="Picture 4" descr="A picture containing indoor, floor, wall, window&#10;&#10;Description automatically generated">
            <a:extLst>
              <a:ext uri="{FF2B5EF4-FFF2-40B4-BE49-F238E27FC236}">
                <a16:creationId xmlns:a16="http://schemas.microsoft.com/office/drawing/2014/main" id="{A4BC7C61-51FE-4147-B8A8-CA4C41A407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317764" y="557190"/>
            <a:ext cx="5674893" cy="574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A9B22-BFF4-FC4F-88F5-B9A7F8EA1E26}"/>
              </a:ext>
            </a:extLst>
          </p:cNvPr>
          <p:cNvSpPr txBox="1"/>
          <p:nvPr/>
        </p:nvSpPr>
        <p:spPr>
          <a:xfrm>
            <a:off x="326675" y="18443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88952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floor&#10;&#10;Description automatically generated">
            <a:extLst>
              <a:ext uri="{FF2B5EF4-FFF2-40B4-BE49-F238E27FC236}">
                <a16:creationId xmlns:a16="http://schemas.microsoft.com/office/drawing/2014/main" id="{583B9227-039B-8B47-9398-8801CB7B70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54" y="1155941"/>
            <a:ext cx="5676579" cy="4257434"/>
          </a:xfrm>
          <a:prstGeom prst="rect">
            <a:avLst/>
          </a:prstGeom>
        </p:spPr>
      </p:pic>
      <p:pic>
        <p:nvPicPr>
          <p:cNvPr id="9" name="Picture 8" descr="A picture containing floor, indoor, wall, building&#10;&#10;Description automatically generated">
            <a:extLst>
              <a:ext uri="{FF2B5EF4-FFF2-40B4-BE49-F238E27FC236}">
                <a16:creationId xmlns:a16="http://schemas.microsoft.com/office/drawing/2014/main" id="{0B43357D-2779-5B4F-A02F-3441BB73A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155941"/>
            <a:ext cx="5676579" cy="4257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83408E-5E97-3640-8303-0041217284D2}"/>
              </a:ext>
            </a:extLst>
          </p:cNvPr>
          <p:cNvSpPr txBox="1"/>
          <p:nvPr/>
        </p:nvSpPr>
        <p:spPr>
          <a:xfrm>
            <a:off x="258554" y="31566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70805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, floor, tiled&#10;&#10;Description automatically generated">
            <a:extLst>
              <a:ext uri="{FF2B5EF4-FFF2-40B4-BE49-F238E27FC236}">
                <a16:creationId xmlns:a16="http://schemas.microsoft.com/office/drawing/2014/main" id="{75C65345-651F-D745-B3E3-F65044216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86" y="1339745"/>
            <a:ext cx="5571346" cy="4178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49CF3-48AC-E940-A3DD-757893B84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869" y="1339745"/>
            <a:ext cx="5571345" cy="4178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239AF-D1E7-DF44-815E-E0AA1A75A4B6}"/>
              </a:ext>
            </a:extLst>
          </p:cNvPr>
          <p:cNvSpPr txBox="1"/>
          <p:nvPr/>
        </p:nvSpPr>
        <p:spPr>
          <a:xfrm>
            <a:off x="324786" y="33065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50251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626F2-A6D0-484F-AD13-56260C8FA1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39" y="1300432"/>
            <a:ext cx="5676181" cy="4257136"/>
          </a:xfrm>
          <a:prstGeom prst="rect">
            <a:avLst/>
          </a:prstGeom>
        </p:spPr>
      </p:pic>
      <p:pic>
        <p:nvPicPr>
          <p:cNvPr id="7" name="Picture 6" descr="A picture containing indoor, floor, wall, ceiling&#10;&#10;Description automatically generated">
            <a:extLst>
              <a:ext uri="{FF2B5EF4-FFF2-40B4-BE49-F238E27FC236}">
                <a16:creationId xmlns:a16="http://schemas.microsoft.com/office/drawing/2014/main" id="{84000B3C-402C-C140-9A36-9929158EB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5782" y="1300432"/>
            <a:ext cx="5676180" cy="4257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9F3D5-D21F-8546-B03D-084E5E833816}"/>
              </a:ext>
            </a:extLst>
          </p:cNvPr>
          <p:cNvSpPr txBox="1"/>
          <p:nvPr/>
        </p:nvSpPr>
        <p:spPr>
          <a:xfrm>
            <a:off x="230039" y="31566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6286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94FE7-4F90-DC46-9EB6-1B6DD7CD9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38" y="1048108"/>
            <a:ext cx="6538824" cy="4904118"/>
          </a:xfrm>
          <a:prstGeom prst="rect">
            <a:avLst/>
          </a:prstGeom>
        </p:spPr>
      </p:pic>
      <p:pic>
        <p:nvPicPr>
          <p:cNvPr id="7" name="Picture 6" descr="A picture containing indoor, floor, kitchen, appliance&#10;&#10;Description automatically generated">
            <a:extLst>
              <a:ext uri="{FF2B5EF4-FFF2-40B4-BE49-F238E27FC236}">
                <a16:creationId xmlns:a16="http://schemas.microsoft.com/office/drawing/2014/main" id="{2BC225D6-8DCC-4F41-AF03-21F9EB217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422" y="219973"/>
            <a:ext cx="4813540" cy="6418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645B5-2125-894A-B403-D145BF0BC576}"/>
              </a:ext>
            </a:extLst>
          </p:cNvPr>
          <p:cNvSpPr txBox="1"/>
          <p:nvPr/>
        </p:nvSpPr>
        <p:spPr>
          <a:xfrm>
            <a:off x="230038" y="219973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47633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, floor, tiled&#10;&#10;Description automatically generated">
            <a:extLst>
              <a:ext uri="{FF2B5EF4-FFF2-40B4-BE49-F238E27FC236}">
                <a16:creationId xmlns:a16="http://schemas.microsoft.com/office/drawing/2014/main" id="{9E7AA0D9-C6CD-8247-B99C-0F7744B2FD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163" y="165578"/>
            <a:ext cx="4895131" cy="6526841"/>
          </a:xfrm>
          <a:prstGeom prst="rect">
            <a:avLst/>
          </a:prstGeom>
        </p:spPr>
      </p:pic>
      <p:pic>
        <p:nvPicPr>
          <p:cNvPr id="7" name="Picture 6" descr="A picture containing indoor, wall, cabinet, floor&#10;&#10;Description automatically generated">
            <a:extLst>
              <a:ext uri="{FF2B5EF4-FFF2-40B4-BE49-F238E27FC236}">
                <a16:creationId xmlns:a16="http://schemas.microsoft.com/office/drawing/2014/main" id="{13C7D921-5871-2A47-AF79-5FBA59CE60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08" y="165578"/>
            <a:ext cx="4895131" cy="6526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85577-98E2-C24C-ACA4-AB4260ABAC22}"/>
              </a:ext>
            </a:extLst>
          </p:cNvPr>
          <p:cNvSpPr txBox="1"/>
          <p:nvPr/>
        </p:nvSpPr>
        <p:spPr>
          <a:xfrm>
            <a:off x="6096000" y="165578"/>
            <a:ext cx="468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D88E2-FBDA-FB40-BB39-5B6560B5A4BF}"/>
              </a:ext>
            </a:extLst>
          </p:cNvPr>
          <p:cNvSpPr txBox="1"/>
          <p:nvPr/>
        </p:nvSpPr>
        <p:spPr>
          <a:xfrm>
            <a:off x="342962" y="165578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1040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a sink and a window&#10;&#10;Description automatically generated">
            <a:extLst>
              <a:ext uri="{FF2B5EF4-FFF2-40B4-BE49-F238E27FC236}">
                <a16:creationId xmlns:a16="http://schemas.microsoft.com/office/drawing/2014/main" id="{FE985DF4-6161-DF4B-8CC4-43415A20C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4922" y="1382304"/>
            <a:ext cx="6109533" cy="4093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704CA-6412-C545-A731-7BB466A44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67547" y="1382303"/>
            <a:ext cx="6109534" cy="4093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05EA39-E0E8-9B40-A4C1-C02C9A6A4F81}"/>
              </a:ext>
            </a:extLst>
          </p:cNvPr>
          <p:cNvSpPr txBox="1"/>
          <p:nvPr/>
        </p:nvSpPr>
        <p:spPr>
          <a:xfrm>
            <a:off x="449704" y="37422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53833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building, indoor&#10;&#10;Description automatically generated">
            <a:extLst>
              <a:ext uri="{FF2B5EF4-FFF2-40B4-BE49-F238E27FC236}">
                <a16:creationId xmlns:a16="http://schemas.microsoft.com/office/drawing/2014/main" id="{342EB80B-88F4-9446-B4E1-AC00C4D77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71" y="292499"/>
            <a:ext cx="4722004" cy="6296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571435-E93B-6141-B99B-20C81188F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325" y="292499"/>
            <a:ext cx="4722004" cy="6296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9C9FF-0B12-9248-8E1C-B26CCD330417}"/>
              </a:ext>
            </a:extLst>
          </p:cNvPr>
          <p:cNvSpPr txBox="1"/>
          <p:nvPr/>
        </p:nvSpPr>
        <p:spPr>
          <a:xfrm>
            <a:off x="234859" y="0"/>
            <a:ext cx="460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2534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tree, building&#10;&#10;Description automatically generated">
            <a:extLst>
              <a:ext uri="{FF2B5EF4-FFF2-40B4-BE49-F238E27FC236}">
                <a16:creationId xmlns:a16="http://schemas.microsoft.com/office/drawing/2014/main" id="{BC844D3C-8693-DF4D-BEBD-4A19F9D57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7" name="Picture 6" descr="A picture containing tree, outdoor, grass, sky&#10;&#10;Description automatically generated">
            <a:extLst>
              <a:ext uri="{FF2B5EF4-FFF2-40B4-BE49-F238E27FC236}">
                <a16:creationId xmlns:a16="http://schemas.microsoft.com/office/drawing/2014/main" id="{81CEB4C8-FA72-5243-B8FD-5774452CE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01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AC5D664-F9CD-374A-8BD9-07D039D3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61" y="281636"/>
            <a:ext cx="9501478" cy="6294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D8F1E-6228-E148-A7CF-D98921734B11}"/>
              </a:ext>
            </a:extLst>
          </p:cNvPr>
          <p:cNvSpPr txBox="1"/>
          <p:nvPr/>
        </p:nvSpPr>
        <p:spPr>
          <a:xfrm>
            <a:off x="2742576" y="486834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CC5CB-34B2-5C40-977D-B577948C9C1D}"/>
              </a:ext>
            </a:extLst>
          </p:cNvPr>
          <p:cNvSpPr txBox="1"/>
          <p:nvPr/>
        </p:nvSpPr>
        <p:spPr>
          <a:xfrm>
            <a:off x="2190441" y="20676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4710B-0809-EC4A-AC5E-0006DCDD5D90}"/>
              </a:ext>
            </a:extLst>
          </p:cNvPr>
          <p:cNvSpPr txBox="1"/>
          <p:nvPr/>
        </p:nvSpPr>
        <p:spPr>
          <a:xfrm>
            <a:off x="4126666" y="20701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DC7AD-0575-C149-8D8D-7E72D646EE35}"/>
              </a:ext>
            </a:extLst>
          </p:cNvPr>
          <p:cNvSpPr txBox="1"/>
          <p:nvPr/>
        </p:nvSpPr>
        <p:spPr>
          <a:xfrm>
            <a:off x="4264076" y="38115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D1139-756F-BE43-89E5-C40BDEEA965A}"/>
              </a:ext>
            </a:extLst>
          </p:cNvPr>
          <p:cNvSpPr txBox="1"/>
          <p:nvPr/>
        </p:nvSpPr>
        <p:spPr>
          <a:xfrm>
            <a:off x="5510754" y="48633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996E6-8F37-9145-99F8-FD89FEEC7D16}"/>
              </a:ext>
            </a:extLst>
          </p:cNvPr>
          <p:cNvSpPr txBox="1"/>
          <p:nvPr/>
        </p:nvSpPr>
        <p:spPr>
          <a:xfrm>
            <a:off x="6202796" y="20926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59BD7-9EAB-F741-B290-1A8557A7F68C}"/>
              </a:ext>
            </a:extLst>
          </p:cNvPr>
          <p:cNvSpPr txBox="1"/>
          <p:nvPr/>
        </p:nvSpPr>
        <p:spPr>
          <a:xfrm>
            <a:off x="7596882" y="48358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B93D9-9FF1-E04B-9F89-34DA87BAF7E9}"/>
              </a:ext>
            </a:extLst>
          </p:cNvPr>
          <p:cNvSpPr txBox="1"/>
          <p:nvPr/>
        </p:nvSpPr>
        <p:spPr>
          <a:xfrm>
            <a:off x="7809242" y="21701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C8097-D7C8-3E4A-A949-4634B1F9821C}"/>
              </a:ext>
            </a:extLst>
          </p:cNvPr>
          <p:cNvSpPr txBox="1"/>
          <p:nvPr/>
        </p:nvSpPr>
        <p:spPr>
          <a:xfrm>
            <a:off x="9235804" y="15130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0F2AA-4D69-1D42-BAFF-6B9DD8D049B6}"/>
              </a:ext>
            </a:extLst>
          </p:cNvPr>
          <p:cNvSpPr txBox="1"/>
          <p:nvPr/>
        </p:nvSpPr>
        <p:spPr>
          <a:xfrm>
            <a:off x="9655529" y="35817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09055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tree, sky&#10;&#10;Description automatically generated">
            <a:extLst>
              <a:ext uri="{FF2B5EF4-FFF2-40B4-BE49-F238E27FC236}">
                <a16:creationId xmlns:a16="http://schemas.microsoft.com/office/drawing/2014/main" id="{ED94FF60-C839-5443-9D21-981163A32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34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with a fireplace&#10;&#10;Description automatically generated">
            <a:extLst>
              <a:ext uri="{FF2B5EF4-FFF2-40B4-BE49-F238E27FC236}">
                <a16:creationId xmlns:a16="http://schemas.microsoft.com/office/drawing/2014/main" id="{2F5752B2-C567-D440-87C6-39C4D2AB3D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54" y="1155941"/>
            <a:ext cx="5676579" cy="4257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530321-94DD-6140-8EAF-F1809C53D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155940"/>
            <a:ext cx="5676580" cy="4257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FA8CC-4603-FA4A-8F37-59C3AED5DC62}"/>
              </a:ext>
            </a:extLst>
          </p:cNvPr>
          <p:cNvSpPr txBox="1"/>
          <p:nvPr/>
        </p:nvSpPr>
        <p:spPr>
          <a:xfrm>
            <a:off x="258554" y="34564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24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living, floor, room&#10;&#10;Description automatically generated">
            <a:extLst>
              <a:ext uri="{FF2B5EF4-FFF2-40B4-BE49-F238E27FC236}">
                <a16:creationId xmlns:a16="http://schemas.microsoft.com/office/drawing/2014/main" id="{B21F9CD3-7C75-8F4E-9545-35A357E64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2" y="910398"/>
            <a:ext cx="6716272" cy="5037204"/>
          </a:xfrm>
          <a:prstGeom prst="rect">
            <a:avLst/>
          </a:prstGeom>
        </p:spPr>
      </p:pic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6D8A8D6B-0426-724A-8101-79F7F25EA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39203" y="1342644"/>
            <a:ext cx="5563616" cy="4172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AF77C-186F-9A4E-9CBF-F05DB70B7FCC}"/>
              </a:ext>
            </a:extLst>
          </p:cNvPr>
          <p:cNvSpPr txBox="1"/>
          <p:nvPr/>
        </p:nvSpPr>
        <p:spPr>
          <a:xfrm>
            <a:off x="7534655" y="234707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DB5C-2EED-FC41-8BB1-032343E55543}"/>
              </a:ext>
            </a:extLst>
          </p:cNvPr>
          <p:cNvSpPr txBox="1"/>
          <p:nvPr/>
        </p:nvSpPr>
        <p:spPr>
          <a:xfrm>
            <a:off x="484632" y="447137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758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kitchen with wooden cabinets&#10;&#10;Description automatically generated">
            <a:extLst>
              <a:ext uri="{FF2B5EF4-FFF2-40B4-BE49-F238E27FC236}">
                <a16:creationId xmlns:a16="http://schemas.microsoft.com/office/drawing/2014/main" id="{0D7F3287-F9F0-D244-A4A5-92B22B03B3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56" y="1173193"/>
            <a:ext cx="5653577" cy="4240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76D21-6311-5147-AE84-7C5684097F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173192"/>
            <a:ext cx="5653578" cy="4240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771066-841F-394E-A2BD-F3A4AE219701}"/>
              </a:ext>
            </a:extLst>
          </p:cNvPr>
          <p:cNvSpPr txBox="1"/>
          <p:nvPr/>
        </p:nvSpPr>
        <p:spPr>
          <a:xfrm>
            <a:off x="281556" y="450572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2912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E151DCE7-4891-FC4B-91B3-DFE7EF63C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51208" y="1013603"/>
            <a:ext cx="6441057" cy="4830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BA293-5D5C-F246-AD85-7B9055D0C2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949" y="1461877"/>
            <a:ext cx="5941126" cy="4455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ADE34-E405-D248-B3C2-1A5350CE9ABF}"/>
              </a:ext>
            </a:extLst>
          </p:cNvPr>
          <p:cNvSpPr txBox="1"/>
          <p:nvPr/>
        </p:nvSpPr>
        <p:spPr>
          <a:xfrm>
            <a:off x="64180" y="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52668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wall, floor, bed&#10;&#10;Description automatically generated">
            <a:extLst>
              <a:ext uri="{FF2B5EF4-FFF2-40B4-BE49-F238E27FC236}">
                <a16:creationId xmlns:a16="http://schemas.microsoft.com/office/drawing/2014/main" id="{A7018C8D-3F15-7E46-9536-3116D80AC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295" y="1304596"/>
            <a:ext cx="5665078" cy="4248808"/>
          </a:xfrm>
          <a:prstGeom prst="rect">
            <a:avLst/>
          </a:prstGeom>
        </p:spPr>
      </p:pic>
      <p:pic>
        <p:nvPicPr>
          <p:cNvPr id="5" name="Picture 4" descr="A picture containing indoor, bed, wall, hotel&#10;&#10;Description automatically generated">
            <a:extLst>
              <a:ext uri="{FF2B5EF4-FFF2-40B4-BE49-F238E27FC236}">
                <a16:creationId xmlns:a16="http://schemas.microsoft.com/office/drawing/2014/main" id="{1D5862B8-EFF9-3547-B99B-94FB295D0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27" y="1304595"/>
            <a:ext cx="5665079" cy="4248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134B2A-DCE2-E84A-90B9-A0090EA7E5DC}"/>
              </a:ext>
            </a:extLst>
          </p:cNvPr>
          <p:cNvSpPr txBox="1"/>
          <p:nvPr/>
        </p:nvSpPr>
        <p:spPr>
          <a:xfrm>
            <a:off x="235627" y="390612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27256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6A4388D2-1D53-F44C-88E4-3659470E5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317" y="1064283"/>
            <a:ext cx="6305909" cy="4729432"/>
          </a:xfrm>
          <a:prstGeom prst="rect">
            <a:avLst/>
          </a:prstGeom>
        </p:spPr>
      </p:pic>
      <p:pic>
        <p:nvPicPr>
          <p:cNvPr id="7" name="Picture 6" descr="A picture containing indoor, wall, bathroom&#10;&#10;Description automatically generated">
            <a:extLst>
              <a:ext uri="{FF2B5EF4-FFF2-40B4-BE49-F238E27FC236}">
                <a16:creationId xmlns:a16="http://schemas.microsoft.com/office/drawing/2014/main" id="{6BC074C3-3B18-4444-B3BA-D96A5C892D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858776" y="1064282"/>
            <a:ext cx="6305910" cy="4729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1E3EF-9E87-DE40-B607-F92B87BA15C6}"/>
              </a:ext>
            </a:extLst>
          </p:cNvPr>
          <p:cNvSpPr txBox="1"/>
          <p:nvPr/>
        </p:nvSpPr>
        <p:spPr>
          <a:xfrm>
            <a:off x="69670" y="-18747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8904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edroom with a bed in a hotel room&#10;&#10;Description automatically generated">
            <a:extLst>
              <a:ext uri="{FF2B5EF4-FFF2-40B4-BE49-F238E27FC236}">
                <a16:creationId xmlns:a16="http://schemas.microsoft.com/office/drawing/2014/main" id="{396E7AAF-3853-7349-A127-44F773C96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551" y="0"/>
            <a:ext cx="102428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18B868-E030-4144-97C3-9102DB65B575}"/>
              </a:ext>
            </a:extLst>
          </p:cNvPr>
          <p:cNvSpPr txBox="1"/>
          <p:nvPr/>
        </p:nvSpPr>
        <p:spPr>
          <a:xfrm>
            <a:off x="449704" y="37422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66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wall, sofa, room&#10;&#10;Description automatically generated">
            <a:extLst>
              <a:ext uri="{FF2B5EF4-FFF2-40B4-BE49-F238E27FC236}">
                <a16:creationId xmlns:a16="http://schemas.microsoft.com/office/drawing/2014/main" id="{415DEB9F-F16B-3C42-B1CC-F1257F919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04" y="856171"/>
            <a:ext cx="6860877" cy="5145658"/>
          </a:xfrm>
          <a:prstGeom prst="rect">
            <a:avLst/>
          </a:prstGeom>
        </p:spPr>
      </p:pic>
      <p:pic>
        <p:nvPicPr>
          <p:cNvPr id="7" name="Picture 6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F5744E47-5768-4544-BDDA-E4901328BC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743" y="198411"/>
            <a:ext cx="4031409" cy="3023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49CC0B-0C93-2040-8000-38FA86FC6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743" y="3636032"/>
            <a:ext cx="4031409" cy="3023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51FD1-9352-F148-958E-307770B0E974}"/>
              </a:ext>
            </a:extLst>
          </p:cNvPr>
          <p:cNvSpPr txBox="1"/>
          <p:nvPr/>
        </p:nvSpPr>
        <p:spPr>
          <a:xfrm>
            <a:off x="339304" y="19841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47067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wall, floor, bedroom&#10;&#10;Description automatically generated">
            <a:extLst>
              <a:ext uri="{FF2B5EF4-FFF2-40B4-BE49-F238E27FC236}">
                <a16:creationId xmlns:a16="http://schemas.microsoft.com/office/drawing/2014/main" id="{CBA0C251-43FB-094F-9D60-FE46B9125C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291" y="1444625"/>
            <a:ext cx="5647826" cy="4235869"/>
          </a:xfrm>
          <a:prstGeom prst="rect">
            <a:avLst/>
          </a:prstGeom>
        </p:spPr>
      </p:pic>
      <p:pic>
        <p:nvPicPr>
          <p:cNvPr id="5" name="Picture 4" descr="A picture containing indoor, wall, floor, bed&#10;&#10;Description automatically generated">
            <a:extLst>
              <a:ext uri="{FF2B5EF4-FFF2-40B4-BE49-F238E27FC236}">
                <a16:creationId xmlns:a16="http://schemas.microsoft.com/office/drawing/2014/main" id="{DD16F61E-ED8C-E948-9862-05D3C824C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83" y="1444624"/>
            <a:ext cx="5647826" cy="4235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1915E-0F8C-354A-98D8-C1BA716562ED}"/>
              </a:ext>
            </a:extLst>
          </p:cNvPr>
          <p:cNvSpPr txBox="1"/>
          <p:nvPr/>
        </p:nvSpPr>
        <p:spPr>
          <a:xfrm>
            <a:off x="200883" y="31566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1730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wall, bathroom, sink&#10;&#10;Description automatically generated">
            <a:extLst>
              <a:ext uri="{FF2B5EF4-FFF2-40B4-BE49-F238E27FC236}">
                <a16:creationId xmlns:a16="http://schemas.microsoft.com/office/drawing/2014/main" id="{13B5C6E4-9C96-0A44-837B-8669EBC39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49432" y="1159014"/>
            <a:ext cx="6055429" cy="4541571"/>
          </a:xfrm>
          <a:prstGeom prst="rect">
            <a:avLst/>
          </a:prstGeom>
        </p:spPr>
      </p:pic>
      <p:pic>
        <p:nvPicPr>
          <p:cNvPr id="7" name="Picture 6" descr="A picture containing text, indoor, wall, counter&#10;&#10;Description automatically generated">
            <a:extLst>
              <a:ext uri="{FF2B5EF4-FFF2-40B4-BE49-F238E27FC236}">
                <a16:creationId xmlns:a16="http://schemas.microsoft.com/office/drawing/2014/main" id="{DA30D74E-71D3-F149-B535-46EF00E73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339" y="1158814"/>
            <a:ext cx="6053830" cy="4540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CCC027-B9CF-804D-B8DD-6437D6854E33}"/>
              </a:ext>
            </a:extLst>
          </p:cNvPr>
          <p:cNvSpPr txBox="1"/>
          <p:nvPr/>
        </p:nvSpPr>
        <p:spPr>
          <a:xfrm>
            <a:off x="0" y="1975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18365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4607D53A-28A8-6549-AB9A-1A8F348134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70" y="1321849"/>
            <a:ext cx="5619070" cy="4214302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AFEAF1A-EF5D-8C4A-BC65-EB5BDD590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61" y="1321848"/>
            <a:ext cx="5619071" cy="4214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A002D-DA3F-8B4E-8490-757CE9036D20}"/>
              </a:ext>
            </a:extLst>
          </p:cNvPr>
          <p:cNvSpPr txBox="1"/>
          <p:nvPr/>
        </p:nvSpPr>
        <p:spPr>
          <a:xfrm>
            <a:off x="316061" y="330652"/>
            <a:ext cx="50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47229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sky, grass&#10;&#10;Description automatically generated">
            <a:extLst>
              <a:ext uri="{FF2B5EF4-FFF2-40B4-BE49-F238E27FC236}">
                <a16:creationId xmlns:a16="http://schemas.microsoft.com/office/drawing/2014/main" id="{29651141-ECE9-DC4D-9EE9-7405CADA12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2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8226B1-04D4-F24F-83F7-CB3965003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465" y="542242"/>
            <a:ext cx="6023070" cy="60094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A39241-43BF-E74D-94B5-5F40620AE423}"/>
              </a:ext>
            </a:extLst>
          </p:cNvPr>
          <p:cNvSpPr txBox="1"/>
          <p:nvPr/>
        </p:nvSpPr>
        <p:spPr>
          <a:xfrm>
            <a:off x="6744942" y="34742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9AA89-7795-6548-AB6A-CBF476852539}"/>
              </a:ext>
            </a:extLst>
          </p:cNvPr>
          <p:cNvSpPr txBox="1"/>
          <p:nvPr/>
        </p:nvSpPr>
        <p:spPr>
          <a:xfrm>
            <a:off x="4438962" y="391147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EEECB-0A85-EE49-96C3-4F208354DC92}"/>
              </a:ext>
            </a:extLst>
          </p:cNvPr>
          <p:cNvSpPr txBox="1"/>
          <p:nvPr/>
        </p:nvSpPr>
        <p:spPr>
          <a:xfrm>
            <a:off x="7874202" y="434869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197AB-D40B-CA46-89BF-1826B677E5B2}"/>
              </a:ext>
            </a:extLst>
          </p:cNvPr>
          <p:cNvSpPr txBox="1"/>
          <p:nvPr/>
        </p:nvSpPr>
        <p:spPr>
          <a:xfrm>
            <a:off x="8131532" y="582022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24836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ky, outdoor, house&#10;&#10;Description automatically generated">
            <a:extLst>
              <a:ext uri="{FF2B5EF4-FFF2-40B4-BE49-F238E27FC236}">
                <a16:creationId xmlns:a16="http://schemas.microsoft.com/office/drawing/2014/main" id="{52FAB434-8F92-8C4A-9A40-9A7113FD74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27" y="1268023"/>
            <a:ext cx="5762605" cy="4321953"/>
          </a:xfrm>
          <a:prstGeom prst="rect">
            <a:avLst/>
          </a:prstGeom>
        </p:spPr>
      </p:pic>
      <p:pic>
        <p:nvPicPr>
          <p:cNvPr id="5" name="Picture 4" descr="A picture containing building, outdoor, sky, ground&#10;&#10;Description automatically generated">
            <a:extLst>
              <a:ext uri="{FF2B5EF4-FFF2-40B4-BE49-F238E27FC236}">
                <a16:creationId xmlns:a16="http://schemas.microsoft.com/office/drawing/2014/main" id="{2B440E21-ABAF-844F-A012-31F4A0DB0A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7" y="1268022"/>
            <a:ext cx="5762606" cy="43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0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F53F3D00-C515-6643-83EC-01D7AA35FC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46166" y="1039484"/>
            <a:ext cx="6372044" cy="4779033"/>
          </a:xfrm>
          <a:prstGeom prst="rect">
            <a:avLst/>
          </a:prstGeom>
        </p:spPr>
      </p:pic>
      <p:pic>
        <p:nvPicPr>
          <p:cNvPr id="5" name="Picture 4" descr="A picture containing sky, outdoor, building, house&#10;&#10;Description automatically generated">
            <a:extLst>
              <a:ext uri="{FF2B5EF4-FFF2-40B4-BE49-F238E27FC236}">
                <a16:creationId xmlns:a16="http://schemas.microsoft.com/office/drawing/2014/main" id="{55637313-9FE3-5C44-9AD7-F52F7938BC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95" y="961845"/>
            <a:ext cx="6579079" cy="49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65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sky, outdoor, building, house&#10;&#10;Description automatically generated">
            <a:extLst>
              <a:ext uri="{FF2B5EF4-FFF2-40B4-BE49-F238E27FC236}">
                <a16:creationId xmlns:a16="http://schemas.microsoft.com/office/drawing/2014/main" id="{84363EA0-4938-0142-9299-0659C68F4F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76" y="557186"/>
            <a:ext cx="4013020" cy="2228759"/>
          </a:xfrm>
          <a:prstGeom prst="rect">
            <a:avLst/>
          </a:prstGeom>
        </p:spPr>
      </p:pic>
      <p:pic>
        <p:nvPicPr>
          <p:cNvPr id="9" name="Picture 8" descr="A picture containing ground, outdoor, stone, dirt&#10;&#10;Description automatically generated">
            <a:extLst>
              <a:ext uri="{FF2B5EF4-FFF2-40B4-BE49-F238E27FC236}">
                <a16:creationId xmlns:a16="http://schemas.microsoft.com/office/drawing/2014/main" id="{905092B9-852A-B240-B8F4-A17060926E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7" y="2957665"/>
            <a:ext cx="4010830" cy="3343135"/>
          </a:xfrm>
          <a:prstGeom prst="rect">
            <a:avLst/>
          </a:prstGeom>
        </p:spPr>
      </p:pic>
      <p:pic>
        <p:nvPicPr>
          <p:cNvPr id="5" name="Picture 4" descr="A picture containing sky, outdoor, building, old&#10;&#10;Description automatically generated">
            <a:extLst>
              <a:ext uri="{FF2B5EF4-FFF2-40B4-BE49-F238E27FC236}">
                <a16:creationId xmlns:a16="http://schemas.microsoft.com/office/drawing/2014/main" id="{69973A8E-AC28-7140-BA96-855DA9FE21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>
            <a:off x="4846823" y="557189"/>
            <a:ext cx="6701710" cy="57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49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indoor, ceiling, floor, furniture&#10;&#10;Description automatically generated">
            <a:extLst>
              <a:ext uri="{FF2B5EF4-FFF2-40B4-BE49-F238E27FC236}">
                <a16:creationId xmlns:a16="http://schemas.microsoft.com/office/drawing/2014/main" id="{F50C57BB-7F13-3A47-ACEC-F70973DC00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382" y="631676"/>
            <a:ext cx="5432456" cy="5594648"/>
          </a:xfrm>
          <a:prstGeom prst="rect">
            <a:avLst/>
          </a:prstGeom>
        </p:spPr>
      </p:pic>
      <p:pic>
        <p:nvPicPr>
          <p:cNvPr id="7" name="Picture 6" descr="A picture containing indoor, ground, room, living&#10;&#10;Description automatically generated">
            <a:extLst>
              <a:ext uri="{FF2B5EF4-FFF2-40B4-BE49-F238E27FC236}">
                <a16:creationId xmlns:a16="http://schemas.microsoft.com/office/drawing/2014/main" id="{E8832064-B9B0-1D48-8DEA-5B62AAA8F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7592" y="550516"/>
            <a:ext cx="6167025" cy="2785948"/>
          </a:xfrm>
          <a:prstGeom prst="rect">
            <a:avLst/>
          </a:prstGeom>
        </p:spPr>
      </p:pic>
      <p:pic>
        <p:nvPicPr>
          <p:cNvPr id="11" name="Picture 10" descr="A picture containing indoor, ceiling, floor, kitchen&#10;&#10;Description automatically generated">
            <a:extLst>
              <a:ext uri="{FF2B5EF4-FFF2-40B4-BE49-F238E27FC236}">
                <a16:creationId xmlns:a16="http://schemas.microsoft.com/office/drawing/2014/main" id="{B2C5D56B-DD40-E14A-9D7B-F178076E0C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7593" y="3521536"/>
            <a:ext cx="6167025" cy="2792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90C3C-2F75-5C48-AEDD-C16EB4FADB02}"/>
              </a:ext>
            </a:extLst>
          </p:cNvPr>
          <p:cNvSpPr txBox="1"/>
          <p:nvPr/>
        </p:nvSpPr>
        <p:spPr>
          <a:xfrm>
            <a:off x="217382" y="10081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5633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edroom with a bed and a window&#10;&#10;Description automatically generated">
            <a:extLst>
              <a:ext uri="{FF2B5EF4-FFF2-40B4-BE49-F238E27FC236}">
                <a16:creationId xmlns:a16="http://schemas.microsoft.com/office/drawing/2014/main" id="{76529375-B8ED-EB40-86B2-49BB407F0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861" y="1424066"/>
            <a:ext cx="5638272" cy="3777642"/>
          </a:xfrm>
          <a:prstGeom prst="rect">
            <a:avLst/>
          </a:prstGeom>
        </p:spPr>
      </p:pic>
      <p:pic>
        <p:nvPicPr>
          <p:cNvPr id="5" name="Picture 4" descr="A bedroom with a bed in a hotel room&#10;&#10;Description automatically generated">
            <a:extLst>
              <a:ext uri="{FF2B5EF4-FFF2-40B4-BE49-F238E27FC236}">
                <a16:creationId xmlns:a16="http://schemas.microsoft.com/office/drawing/2014/main" id="{2F00FF00-D0BA-0143-8387-2C07FD1BD4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424066"/>
            <a:ext cx="5638273" cy="3777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715D21-6CE3-3840-BA2F-A7015CCF2335}"/>
              </a:ext>
            </a:extLst>
          </p:cNvPr>
          <p:cNvSpPr txBox="1"/>
          <p:nvPr/>
        </p:nvSpPr>
        <p:spPr>
          <a:xfrm>
            <a:off x="296861" y="32925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224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al, step, dirty&#10;&#10;Description automatically generated">
            <a:extLst>
              <a:ext uri="{FF2B5EF4-FFF2-40B4-BE49-F238E27FC236}">
                <a16:creationId xmlns:a16="http://schemas.microsoft.com/office/drawing/2014/main" id="{BCC65A9C-D69A-2F43-BECF-C2211CA4C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25358" y="998907"/>
            <a:ext cx="6480250" cy="4860186"/>
          </a:xfrm>
          <a:prstGeom prst="rect">
            <a:avLst/>
          </a:prstGeom>
        </p:spPr>
      </p:pic>
      <p:pic>
        <p:nvPicPr>
          <p:cNvPr id="7" name="Picture 6" descr="A picture containing building, ceiling, metal, roof&#10;&#10;Description automatically generated">
            <a:extLst>
              <a:ext uri="{FF2B5EF4-FFF2-40B4-BE49-F238E27FC236}">
                <a16:creationId xmlns:a16="http://schemas.microsoft.com/office/drawing/2014/main" id="{99A74317-665F-A949-909A-51AC05097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217" y="1064209"/>
            <a:ext cx="6306109" cy="4729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375A3-2F1B-9F41-A278-077220C4E8BA}"/>
              </a:ext>
            </a:extLst>
          </p:cNvPr>
          <p:cNvSpPr txBox="1"/>
          <p:nvPr/>
        </p:nvSpPr>
        <p:spPr>
          <a:xfrm>
            <a:off x="-5070" y="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1950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754F0-2227-D540-9326-FBF73F5FB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9" y="1255324"/>
            <a:ext cx="5728098" cy="4296073"/>
          </a:xfrm>
          <a:prstGeom prst="rect">
            <a:avLst/>
          </a:prstGeom>
        </p:spPr>
      </p:pic>
      <p:pic>
        <p:nvPicPr>
          <p:cNvPr id="7" name="Picture 6" descr="A picture containing ground, dirty&#10;&#10;Description automatically generated">
            <a:extLst>
              <a:ext uri="{FF2B5EF4-FFF2-40B4-BE49-F238E27FC236}">
                <a16:creationId xmlns:a16="http://schemas.microsoft.com/office/drawing/2014/main" id="{034183CC-15C7-F445-9D6E-4E20424934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5" y="1255325"/>
            <a:ext cx="5728098" cy="4296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7BC58-F105-6A46-8FAB-7C1B1C588419}"/>
              </a:ext>
            </a:extLst>
          </p:cNvPr>
          <p:cNvSpPr txBox="1"/>
          <p:nvPr/>
        </p:nvSpPr>
        <p:spPr>
          <a:xfrm>
            <a:off x="207035" y="345642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4549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CFA44626-7EE6-9C45-8886-22A72A9B7F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60843" y="981074"/>
            <a:ext cx="6527799" cy="4895849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49F420-E077-9445-A59B-E208A4BFE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825045" y="981074"/>
            <a:ext cx="6527799" cy="4895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AE27F-CC5F-3D45-BCB2-4DDC6DD48084}"/>
              </a:ext>
            </a:extLst>
          </p:cNvPr>
          <p:cNvSpPr txBox="1"/>
          <p:nvPr/>
        </p:nvSpPr>
        <p:spPr>
          <a:xfrm>
            <a:off x="0" y="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24721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F39B12-22DC-1E4B-8E78-BB5021627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97" y="553377"/>
            <a:ext cx="9654806" cy="575124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5868E-942C-7348-A49F-6033AD52F308}"/>
              </a:ext>
            </a:extLst>
          </p:cNvPr>
          <p:cNvSpPr txBox="1"/>
          <p:nvPr/>
        </p:nvSpPr>
        <p:spPr>
          <a:xfrm>
            <a:off x="8576269" y="4586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31BF3-D56D-D641-9FF5-9641BD252D5E}"/>
              </a:ext>
            </a:extLst>
          </p:cNvPr>
          <p:cNvSpPr txBox="1"/>
          <p:nvPr/>
        </p:nvSpPr>
        <p:spPr>
          <a:xfrm>
            <a:off x="3617024" y="56228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86B4A-4FD1-4249-BD5B-63FADEDAF5DE}"/>
              </a:ext>
            </a:extLst>
          </p:cNvPr>
          <p:cNvSpPr txBox="1"/>
          <p:nvPr/>
        </p:nvSpPr>
        <p:spPr>
          <a:xfrm>
            <a:off x="2540232" y="38115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490B7-757A-7645-A7CE-DD40FF5963A7}"/>
              </a:ext>
            </a:extLst>
          </p:cNvPr>
          <p:cNvSpPr txBox="1"/>
          <p:nvPr/>
        </p:nvSpPr>
        <p:spPr>
          <a:xfrm>
            <a:off x="5784993" y="182037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36885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ground, house&#10;&#10;Description automatically generated">
            <a:extLst>
              <a:ext uri="{FF2B5EF4-FFF2-40B4-BE49-F238E27FC236}">
                <a16:creationId xmlns:a16="http://schemas.microsoft.com/office/drawing/2014/main" id="{A276F3DB-262A-A846-8E1A-CBE7D4DA7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43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loor, wall, room&#10;&#10;Description automatically generated">
            <a:extLst>
              <a:ext uri="{FF2B5EF4-FFF2-40B4-BE49-F238E27FC236}">
                <a16:creationId xmlns:a16="http://schemas.microsoft.com/office/drawing/2014/main" id="{D5FF03C4-A5F5-E24F-B7C4-1E935DF5E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77" y="1270239"/>
            <a:ext cx="5756695" cy="4317522"/>
          </a:xfrm>
          <a:prstGeom prst="rect">
            <a:avLst/>
          </a:prstGeom>
        </p:spPr>
      </p:pic>
      <p:pic>
        <p:nvPicPr>
          <p:cNvPr id="7" name="Picture 6" descr="A picture containing indoor, floor, wall, ceiling&#10;&#10;Description automatically generated">
            <a:extLst>
              <a:ext uri="{FF2B5EF4-FFF2-40B4-BE49-F238E27FC236}">
                <a16:creationId xmlns:a16="http://schemas.microsoft.com/office/drawing/2014/main" id="{CFC82F2F-F0F7-C447-9000-B63D3767A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528" y="1270239"/>
            <a:ext cx="5756695" cy="4317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B9E08-1DCB-E341-961E-16B7F460D2B2}"/>
              </a:ext>
            </a:extLst>
          </p:cNvPr>
          <p:cNvSpPr txBox="1"/>
          <p:nvPr/>
        </p:nvSpPr>
        <p:spPr>
          <a:xfrm>
            <a:off x="166777" y="34564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6000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432EF060-DC91-0E41-A225-FD5317CED3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543991" y="1136589"/>
            <a:ext cx="6113097" cy="4584822"/>
          </a:xfrm>
          <a:prstGeom prst="rect">
            <a:avLst/>
          </a:prstGeom>
        </p:spPr>
      </p:pic>
      <p:pic>
        <p:nvPicPr>
          <p:cNvPr id="3" name="Picture 2" descr="A picture containing indoor, wall, floor, ceiling&#10;&#10;Description automatically generated">
            <a:extLst>
              <a:ext uri="{FF2B5EF4-FFF2-40B4-BE49-F238E27FC236}">
                <a16:creationId xmlns:a16="http://schemas.microsoft.com/office/drawing/2014/main" id="{53898141-F32F-604A-BF9A-B69A8781B1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049" y="979098"/>
            <a:ext cx="6533072" cy="4899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5E40B-3A0F-6343-86DB-8058D08FCEED}"/>
              </a:ext>
            </a:extLst>
          </p:cNvPr>
          <p:cNvSpPr txBox="1"/>
          <p:nvPr/>
        </p:nvSpPr>
        <p:spPr>
          <a:xfrm>
            <a:off x="299049" y="57523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D82AF-E849-C849-95C1-80F9457A02F1}"/>
              </a:ext>
            </a:extLst>
          </p:cNvPr>
          <p:cNvSpPr txBox="1"/>
          <p:nvPr/>
        </p:nvSpPr>
        <p:spPr>
          <a:xfrm>
            <a:off x="6918384" y="375176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982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C4D9EC8-D7A7-C144-8D8E-5B146F4CF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30203" y="974096"/>
            <a:ext cx="6546407" cy="4909805"/>
          </a:xfrm>
          <a:prstGeom prst="rect">
            <a:avLst/>
          </a:prstGeom>
        </p:spPr>
      </p:pic>
      <p:pic>
        <p:nvPicPr>
          <p:cNvPr id="7" name="Picture 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16332866-3FAB-D94C-B3A8-A787A3465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875797" y="974097"/>
            <a:ext cx="6546407" cy="4909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27708-443F-814C-A9D9-B68ACD652D47}"/>
              </a:ext>
            </a:extLst>
          </p:cNvPr>
          <p:cNvSpPr txBox="1"/>
          <p:nvPr/>
        </p:nvSpPr>
        <p:spPr>
          <a:xfrm>
            <a:off x="0" y="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494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D0704EF-55D4-5843-BA9B-2DD958041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42364" y="1078840"/>
            <a:ext cx="6267091" cy="4700318"/>
          </a:xfrm>
          <a:prstGeom prst="rect">
            <a:avLst/>
          </a:prstGeom>
        </p:spPr>
      </p:pic>
      <p:pic>
        <p:nvPicPr>
          <p:cNvPr id="7" name="Picture 6" descr="A picture containing indoor, floor, cluttered, furniture&#10;&#10;Description automatically generated">
            <a:extLst>
              <a:ext uri="{FF2B5EF4-FFF2-40B4-BE49-F238E27FC236}">
                <a16:creationId xmlns:a16="http://schemas.microsoft.com/office/drawing/2014/main" id="{1AC1D840-8289-6645-90BB-194D27412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423" y="1131542"/>
            <a:ext cx="6126555" cy="4594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92908-5ED7-B847-8801-0C7D54930473}"/>
              </a:ext>
            </a:extLst>
          </p:cNvPr>
          <p:cNvSpPr txBox="1"/>
          <p:nvPr/>
        </p:nvSpPr>
        <p:spPr>
          <a:xfrm>
            <a:off x="0" y="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213152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5386FA8-02FC-C648-9735-282B2043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40" y="357303"/>
            <a:ext cx="10313119" cy="6143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31E6F-052B-6B4C-B2ED-3B6DAA3C7211}"/>
              </a:ext>
            </a:extLst>
          </p:cNvPr>
          <p:cNvSpPr txBox="1"/>
          <p:nvPr/>
        </p:nvSpPr>
        <p:spPr>
          <a:xfrm>
            <a:off x="5278437" y="50507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CCC9E-FFBC-554F-8705-2C9EDD870251}"/>
              </a:ext>
            </a:extLst>
          </p:cNvPr>
          <p:cNvSpPr txBox="1"/>
          <p:nvPr/>
        </p:nvSpPr>
        <p:spPr>
          <a:xfrm>
            <a:off x="4573901" y="55454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04085-7C50-2F43-ACC7-E7F01A0D5F05}"/>
              </a:ext>
            </a:extLst>
          </p:cNvPr>
          <p:cNvSpPr txBox="1"/>
          <p:nvPr/>
        </p:nvSpPr>
        <p:spPr>
          <a:xfrm>
            <a:off x="2177976" y="56993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CBC12-C249-6245-8DA5-664E5284A152}"/>
              </a:ext>
            </a:extLst>
          </p:cNvPr>
          <p:cNvSpPr txBox="1"/>
          <p:nvPr/>
        </p:nvSpPr>
        <p:spPr>
          <a:xfrm>
            <a:off x="9003490" y="26013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84F63-7296-8041-B086-2E08E07DADB3}"/>
              </a:ext>
            </a:extLst>
          </p:cNvPr>
          <p:cNvSpPr txBox="1"/>
          <p:nvPr/>
        </p:nvSpPr>
        <p:spPr>
          <a:xfrm>
            <a:off x="9065948" y="480739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4217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indoor, kitchen, sitting, small&#10;&#10;Description automatically generated">
            <a:extLst>
              <a:ext uri="{FF2B5EF4-FFF2-40B4-BE49-F238E27FC236}">
                <a16:creationId xmlns:a16="http://schemas.microsoft.com/office/drawing/2014/main" id="{AD732F7D-9BA8-8941-89B5-BCA4BCCAA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58400" y="1183946"/>
            <a:ext cx="6029865" cy="4490110"/>
          </a:xfrm>
          <a:prstGeom prst="rect">
            <a:avLst/>
          </a:prstGeom>
        </p:spPr>
      </p:pic>
      <p:pic>
        <p:nvPicPr>
          <p:cNvPr id="7" name="Picture 6" descr="A bedroom with a bed in a hotel room&#10;&#10;Description automatically generated">
            <a:extLst>
              <a:ext uri="{FF2B5EF4-FFF2-40B4-BE49-F238E27FC236}">
                <a16:creationId xmlns:a16="http://schemas.microsoft.com/office/drawing/2014/main" id="{FA075E78-E85A-2549-98CF-BA1D2539DB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5911542" y="339007"/>
            <a:ext cx="5568982" cy="6118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0B0599-2621-EC4F-A802-2DEC3F818219}"/>
              </a:ext>
            </a:extLst>
          </p:cNvPr>
          <p:cNvSpPr txBox="1"/>
          <p:nvPr/>
        </p:nvSpPr>
        <p:spPr>
          <a:xfrm>
            <a:off x="321733" y="141563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0901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ground, trailer&#10;&#10;Description automatically generated">
            <a:extLst>
              <a:ext uri="{FF2B5EF4-FFF2-40B4-BE49-F238E27FC236}">
                <a16:creationId xmlns:a16="http://schemas.microsoft.com/office/drawing/2014/main" id="{FC43B1B4-CC5E-6844-86CB-95E4A73A7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7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floor, office&#10;&#10;Description automatically generated">
            <a:extLst>
              <a:ext uri="{FF2B5EF4-FFF2-40B4-BE49-F238E27FC236}">
                <a16:creationId xmlns:a16="http://schemas.microsoft.com/office/drawing/2014/main" id="{F0CC9411-BDF7-D64C-8909-FCA797BAF7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17" y="1276798"/>
            <a:ext cx="5739203" cy="4304403"/>
          </a:xfrm>
          <a:prstGeom prst="rect">
            <a:avLst/>
          </a:prstGeom>
        </p:spPr>
      </p:pic>
      <p:pic>
        <p:nvPicPr>
          <p:cNvPr id="4" name="Picture 3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F94C5725-5916-6B4C-8187-16F64E52A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4279" y="1276798"/>
            <a:ext cx="5739204" cy="4304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1BEBE-2366-C04C-9CE7-F3F46598A4DF}"/>
              </a:ext>
            </a:extLst>
          </p:cNvPr>
          <p:cNvSpPr txBox="1"/>
          <p:nvPr/>
        </p:nvSpPr>
        <p:spPr>
          <a:xfrm>
            <a:off x="178517" y="420592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2998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41BDCD-11F5-C74D-A0CE-B39F25A92F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1541" y="1047450"/>
            <a:ext cx="6350801" cy="4763100"/>
          </a:xfrm>
          <a:prstGeom prst="rect">
            <a:avLst/>
          </a:prstGeom>
        </p:spPr>
      </p:pic>
      <p:pic>
        <p:nvPicPr>
          <p:cNvPr id="7" name="Picture 6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76AB6EB9-8176-3E41-889A-FF6A3774E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19697" y="1049369"/>
            <a:ext cx="6350801" cy="4763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2C50B-E297-EC4C-B328-9B84ADFD6ADE}"/>
              </a:ext>
            </a:extLst>
          </p:cNvPr>
          <p:cNvSpPr txBox="1"/>
          <p:nvPr/>
        </p:nvSpPr>
        <p:spPr>
          <a:xfrm>
            <a:off x="455647" y="25359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C79DF-CE17-E945-BAA9-F211A8EC8EC3}"/>
              </a:ext>
            </a:extLst>
          </p:cNvPr>
          <p:cNvSpPr txBox="1"/>
          <p:nvPr/>
        </p:nvSpPr>
        <p:spPr>
          <a:xfrm>
            <a:off x="6423803" y="25168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830248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text, indoor, ceiling, worktable&#10;&#10;Description automatically generated">
            <a:extLst>
              <a:ext uri="{FF2B5EF4-FFF2-40B4-BE49-F238E27FC236}">
                <a16:creationId xmlns:a16="http://schemas.microsoft.com/office/drawing/2014/main" id="{AF6D9EE6-1AD0-5E44-A364-B2BF39CBBD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7842" y="557189"/>
            <a:ext cx="4013020" cy="2228759"/>
          </a:xfrm>
          <a:prstGeom prst="rect">
            <a:avLst/>
          </a:prstGeom>
        </p:spPr>
      </p:pic>
      <p:pic>
        <p:nvPicPr>
          <p:cNvPr id="5" name="Picture 4" descr="A picture containing indoor, floor, furniture&#10;&#10;Description automatically generated">
            <a:extLst>
              <a:ext uri="{FF2B5EF4-FFF2-40B4-BE49-F238E27FC236}">
                <a16:creationId xmlns:a16="http://schemas.microsoft.com/office/drawing/2014/main" id="{83989843-CBCE-5B4F-BB43-FB09F7FEE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7842" y="2957663"/>
            <a:ext cx="4010830" cy="3343135"/>
          </a:xfrm>
          <a:prstGeom prst="rect">
            <a:avLst/>
          </a:prstGeom>
        </p:spPr>
      </p:pic>
      <p:pic>
        <p:nvPicPr>
          <p:cNvPr id="9" name="Picture 8" descr="A picture containing text, indoor, ceiling, cluttered&#10;&#10;Description automatically generated">
            <a:extLst>
              <a:ext uri="{FF2B5EF4-FFF2-40B4-BE49-F238E27FC236}">
                <a16:creationId xmlns:a16="http://schemas.microsoft.com/office/drawing/2014/main" id="{4C37F4B5-F9FB-5A4C-94AF-1C9E8A434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63328" y="557189"/>
            <a:ext cx="6701710" cy="5743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84E34A-5E9C-5246-B2C4-AB2264B450EC}"/>
              </a:ext>
            </a:extLst>
          </p:cNvPr>
          <p:cNvSpPr txBox="1"/>
          <p:nvPr/>
        </p:nvSpPr>
        <p:spPr>
          <a:xfrm>
            <a:off x="463328" y="7837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06154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floor, ceiling, wall&#10;&#10;Description automatically generated">
            <a:extLst>
              <a:ext uri="{FF2B5EF4-FFF2-40B4-BE49-F238E27FC236}">
                <a16:creationId xmlns:a16="http://schemas.microsoft.com/office/drawing/2014/main" id="{268DB7BF-2C23-2141-B4EB-79124ED9F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471" y="1261464"/>
            <a:ext cx="5780095" cy="4335071"/>
          </a:xfrm>
          <a:prstGeom prst="rect">
            <a:avLst/>
          </a:prstGeom>
        </p:spPr>
      </p:pic>
      <p:pic>
        <p:nvPicPr>
          <p:cNvPr id="5" name="Picture 4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1A0A2C02-BB06-E34F-9862-C3EFB5BA3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34" y="1261463"/>
            <a:ext cx="5780095" cy="4335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DCBAA-8AA7-364E-9143-FDFAA20F45D7}"/>
              </a:ext>
            </a:extLst>
          </p:cNvPr>
          <p:cNvSpPr txBox="1"/>
          <p:nvPr/>
        </p:nvSpPr>
        <p:spPr>
          <a:xfrm>
            <a:off x="83099" y="435582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359755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A5C7B242-5BAC-0E4B-A8BE-F7306361B0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528" y="1308520"/>
            <a:ext cx="5654614" cy="4240960"/>
          </a:xfrm>
          <a:prstGeom prst="rect">
            <a:avLst/>
          </a:prstGeom>
        </p:spPr>
      </p:pic>
      <p:pic>
        <p:nvPicPr>
          <p:cNvPr id="5" name="Picture 4" descr="A picture containing text, indoor, floor, wall&#10;&#10;Description automatically generated">
            <a:extLst>
              <a:ext uri="{FF2B5EF4-FFF2-40B4-BE49-F238E27FC236}">
                <a16:creationId xmlns:a16="http://schemas.microsoft.com/office/drawing/2014/main" id="{1B738BB9-9C97-D644-AF51-DD9FE27E7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58" y="1308520"/>
            <a:ext cx="5654614" cy="4240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5B579-C9F4-4E43-97FA-B5B26C8CBF68}"/>
              </a:ext>
            </a:extLst>
          </p:cNvPr>
          <p:cNvSpPr txBox="1"/>
          <p:nvPr/>
        </p:nvSpPr>
        <p:spPr>
          <a:xfrm>
            <a:off x="268858" y="435582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67167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66B999-766E-1B48-B269-53A5ACF3D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167" y="218686"/>
            <a:ext cx="10577665" cy="6420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1D368-2CD5-4447-8A0F-57289EFE3038}"/>
              </a:ext>
            </a:extLst>
          </p:cNvPr>
          <p:cNvSpPr txBox="1"/>
          <p:nvPr/>
        </p:nvSpPr>
        <p:spPr>
          <a:xfrm>
            <a:off x="5630694" y="2599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25FD-A299-CF47-B4E5-F01A96DFE04E}"/>
              </a:ext>
            </a:extLst>
          </p:cNvPr>
          <p:cNvSpPr txBox="1"/>
          <p:nvPr/>
        </p:nvSpPr>
        <p:spPr>
          <a:xfrm>
            <a:off x="3819385" y="46410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C340F-F3DA-804D-AC47-332F5FC8222D}"/>
              </a:ext>
            </a:extLst>
          </p:cNvPr>
          <p:cNvSpPr txBox="1"/>
          <p:nvPr/>
        </p:nvSpPr>
        <p:spPr>
          <a:xfrm>
            <a:off x="2128001" y="2155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29551-389B-C44E-B510-B244605EC934}"/>
              </a:ext>
            </a:extLst>
          </p:cNvPr>
          <p:cNvSpPr txBox="1"/>
          <p:nvPr/>
        </p:nvSpPr>
        <p:spPr>
          <a:xfrm>
            <a:off x="9730513" y="50507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9B5EE-2013-194D-82C0-F3CD5030CA7E}"/>
              </a:ext>
            </a:extLst>
          </p:cNvPr>
          <p:cNvSpPr txBox="1"/>
          <p:nvPr/>
        </p:nvSpPr>
        <p:spPr>
          <a:xfrm>
            <a:off x="9703031" y="217514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25819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tree, sky, ground&#10;&#10;Description automatically generated">
            <a:extLst>
              <a:ext uri="{FF2B5EF4-FFF2-40B4-BE49-F238E27FC236}">
                <a16:creationId xmlns:a16="http://schemas.microsoft.com/office/drawing/2014/main" id="{9DCFDE5C-BB42-D74B-A3D2-7149D9382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48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eiling, floor, kitchen&#10;&#10;Description automatically generated">
            <a:extLst>
              <a:ext uri="{FF2B5EF4-FFF2-40B4-BE49-F238E27FC236}">
                <a16:creationId xmlns:a16="http://schemas.microsoft.com/office/drawing/2014/main" id="{8A6661DE-5CED-E14B-94E7-5351F36EE4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51" y="1138686"/>
            <a:ext cx="5699583" cy="4274687"/>
          </a:xfrm>
          <a:prstGeom prst="rect">
            <a:avLst/>
          </a:prstGeom>
        </p:spPr>
      </p:pic>
      <p:pic>
        <p:nvPicPr>
          <p:cNvPr id="7" name="Picture 6" descr="A picture containing indoor, ceiling, floor, equipment&#10;&#10;Description automatically generated">
            <a:extLst>
              <a:ext uri="{FF2B5EF4-FFF2-40B4-BE49-F238E27FC236}">
                <a16:creationId xmlns:a16="http://schemas.microsoft.com/office/drawing/2014/main" id="{8976B675-ACFA-FF4B-BED4-447E204B8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138687"/>
            <a:ext cx="5699584" cy="4274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CADFA-A1FF-9B47-B976-DF65DE03A7A4}"/>
              </a:ext>
            </a:extLst>
          </p:cNvPr>
          <p:cNvSpPr txBox="1"/>
          <p:nvPr/>
        </p:nvSpPr>
        <p:spPr>
          <a:xfrm>
            <a:off x="235551" y="420592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59423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6D5F9-E814-E845-99B2-070BCC53C5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64269" y="1011379"/>
            <a:ext cx="6446988" cy="4835240"/>
          </a:xfrm>
          <a:prstGeom prst="rect">
            <a:avLst/>
          </a:prstGeom>
        </p:spPr>
      </p:pic>
      <p:pic>
        <p:nvPicPr>
          <p:cNvPr id="5" name="Picture 4" descr="A picture containing indoor, ceiling, floor, kitchen&#10;&#10;Description automatically generated">
            <a:extLst>
              <a:ext uri="{FF2B5EF4-FFF2-40B4-BE49-F238E27FC236}">
                <a16:creationId xmlns:a16="http://schemas.microsoft.com/office/drawing/2014/main" id="{DB4FBA6C-4874-074A-9207-398215D2A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17" y="1061174"/>
            <a:ext cx="6314201" cy="4735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4B315-B9E1-8747-8168-649F6E5BDF2B}"/>
              </a:ext>
            </a:extLst>
          </p:cNvPr>
          <p:cNvSpPr txBox="1"/>
          <p:nvPr/>
        </p:nvSpPr>
        <p:spPr>
          <a:xfrm>
            <a:off x="386617" y="661064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92789-99E5-8C43-B9C9-52BF138E36DC}"/>
              </a:ext>
            </a:extLst>
          </p:cNvPr>
          <p:cNvSpPr txBox="1"/>
          <p:nvPr/>
        </p:nvSpPr>
        <p:spPr>
          <a:xfrm>
            <a:off x="6580399" y="205505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780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edroom with a bed in a room&#10;&#10;Description automatically generated">
            <a:extLst>
              <a:ext uri="{FF2B5EF4-FFF2-40B4-BE49-F238E27FC236}">
                <a16:creationId xmlns:a16="http://schemas.microsoft.com/office/drawing/2014/main" id="{57E810D4-07FB-B945-98E8-31E320D7F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80" y="1469036"/>
            <a:ext cx="5571153" cy="3732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0A043-5E8A-9341-B732-856A0FC9B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469036"/>
            <a:ext cx="5571154" cy="3732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54457-62CE-1E4C-9C11-434F1D625782}"/>
              </a:ext>
            </a:extLst>
          </p:cNvPr>
          <p:cNvSpPr txBox="1"/>
          <p:nvPr/>
        </p:nvSpPr>
        <p:spPr>
          <a:xfrm>
            <a:off x="296861" y="32925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41822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kitchen, cluttered, stove&#10;&#10;Description automatically generated">
            <a:extLst>
              <a:ext uri="{FF2B5EF4-FFF2-40B4-BE49-F238E27FC236}">
                <a16:creationId xmlns:a16="http://schemas.microsoft.com/office/drawing/2014/main" id="{35DF7B6A-F747-3B46-B0AF-449CF95F71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64971" y="973027"/>
            <a:ext cx="6549258" cy="4911943"/>
          </a:xfrm>
          <a:prstGeom prst="rect">
            <a:avLst/>
          </a:prstGeom>
        </p:spPr>
      </p:pic>
      <p:pic>
        <p:nvPicPr>
          <p:cNvPr id="7" name="Picture 6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E3C4313F-18E4-AB42-9BCB-936F20BA5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7190" y="1201076"/>
            <a:ext cx="5941124" cy="4455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CFDF6-4332-7E46-A87C-3E32DD41585E}"/>
              </a:ext>
            </a:extLst>
          </p:cNvPr>
          <p:cNvSpPr txBox="1"/>
          <p:nvPr/>
        </p:nvSpPr>
        <p:spPr>
          <a:xfrm>
            <a:off x="0" y="-45686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748245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, area, furniture&#10;&#10;Description automatically generated">
            <a:extLst>
              <a:ext uri="{FF2B5EF4-FFF2-40B4-BE49-F238E27FC236}">
                <a16:creationId xmlns:a16="http://schemas.microsoft.com/office/drawing/2014/main" id="{B07B02BD-81AF-974F-AF9B-78B595A26D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60" y="1190445"/>
            <a:ext cx="5630574" cy="4222930"/>
          </a:xfrm>
          <a:prstGeom prst="rect">
            <a:avLst/>
          </a:prstGeom>
        </p:spPr>
      </p:pic>
      <p:pic>
        <p:nvPicPr>
          <p:cNvPr id="7" name="Picture 6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F7FE1C19-2D7F-714F-888D-2CDEA22F0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190445"/>
            <a:ext cx="5630574" cy="4222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77B19-A832-B643-B2A6-6707FF55AF0D}"/>
              </a:ext>
            </a:extLst>
          </p:cNvPr>
          <p:cNvSpPr txBox="1"/>
          <p:nvPr/>
        </p:nvSpPr>
        <p:spPr>
          <a:xfrm>
            <a:off x="304560" y="36126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27304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floor, yellow&#10;&#10;Description automatically generated">
            <a:extLst>
              <a:ext uri="{FF2B5EF4-FFF2-40B4-BE49-F238E27FC236}">
                <a16:creationId xmlns:a16="http://schemas.microsoft.com/office/drawing/2014/main" id="{268EE200-100B-874E-9B2E-492476A6F9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50" y="1138687"/>
            <a:ext cx="5699583" cy="4274687"/>
          </a:xfrm>
          <a:prstGeom prst="rect">
            <a:avLst/>
          </a:prstGeom>
        </p:spPr>
      </p:pic>
      <p:pic>
        <p:nvPicPr>
          <p:cNvPr id="5" name="Picture 4" descr="A picture containing indoor, floor, ceiling, appliance&#10;&#10;Description automatically generated">
            <a:extLst>
              <a:ext uri="{FF2B5EF4-FFF2-40B4-BE49-F238E27FC236}">
                <a16:creationId xmlns:a16="http://schemas.microsoft.com/office/drawing/2014/main" id="{49156F57-2162-C043-A6C7-1D7973B96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138687"/>
            <a:ext cx="5699584" cy="4274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F8F9D-7C37-F34B-A287-B9B66ADDBEF3}"/>
              </a:ext>
            </a:extLst>
          </p:cNvPr>
          <p:cNvSpPr txBox="1"/>
          <p:nvPr/>
        </p:nvSpPr>
        <p:spPr>
          <a:xfrm>
            <a:off x="232423" y="466192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00543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07429B4-609D-F04B-AABE-9600A197C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494" y="313559"/>
            <a:ext cx="9579011" cy="6230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7BE314-014C-8E4A-9892-11FE3E12058F}"/>
              </a:ext>
            </a:extLst>
          </p:cNvPr>
          <p:cNvSpPr txBox="1"/>
          <p:nvPr/>
        </p:nvSpPr>
        <p:spPr>
          <a:xfrm>
            <a:off x="9238306" y="31045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CBA76-E9B1-7F40-A1D2-65EC0D27169E}"/>
              </a:ext>
            </a:extLst>
          </p:cNvPr>
          <p:cNvSpPr txBox="1"/>
          <p:nvPr/>
        </p:nvSpPr>
        <p:spPr>
          <a:xfrm>
            <a:off x="6302739" y="351174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4E5CB-0AD1-C34D-B3F2-43E3DF9C7E07}"/>
              </a:ext>
            </a:extLst>
          </p:cNvPr>
          <p:cNvSpPr txBox="1"/>
          <p:nvPr/>
        </p:nvSpPr>
        <p:spPr>
          <a:xfrm>
            <a:off x="5225952" y="212016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DADA3-B387-9144-A93F-9F287DFC78F7}"/>
              </a:ext>
            </a:extLst>
          </p:cNvPr>
          <p:cNvSpPr txBox="1"/>
          <p:nvPr/>
        </p:nvSpPr>
        <p:spPr>
          <a:xfrm>
            <a:off x="9150866" y="415632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F7CE6-269A-1841-B735-E3EBFB681B86}"/>
              </a:ext>
            </a:extLst>
          </p:cNvPr>
          <p:cNvSpPr txBox="1"/>
          <p:nvPr/>
        </p:nvSpPr>
        <p:spPr>
          <a:xfrm>
            <a:off x="8898535" y="18503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FA59D-1BEF-6A4D-AB3C-44CA05BDB979}"/>
              </a:ext>
            </a:extLst>
          </p:cNvPr>
          <p:cNvSpPr txBox="1"/>
          <p:nvPr/>
        </p:nvSpPr>
        <p:spPr>
          <a:xfrm>
            <a:off x="4014246" y="569031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7F502-CB58-884C-A609-21B9BCBBE420}"/>
              </a:ext>
            </a:extLst>
          </p:cNvPr>
          <p:cNvSpPr txBox="1"/>
          <p:nvPr/>
        </p:nvSpPr>
        <p:spPr>
          <a:xfrm>
            <a:off x="3776905" y="46435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50F9D-F3F0-AA4A-806A-C2BAE8784464}"/>
              </a:ext>
            </a:extLst>
          </p:cNvPr>
          <p:cNvSpPr txBox="1"/>
          <p:nvPr/>
        </p:nvSpPr>
        <p:spPr>
          <a:xfrm>
            <a:off x="2070531" y="40314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D934E-27BB-834C-91C9-B6414B1898F2}"/>
              </a:ext>
            </a:extLst>
          </p:cNvPr>
          <p:cNvSpPr txBox="1"/>
          <p:nvPr/>
        </p:nvSpPr>
        <p:spPr>
          <a:xfrm>
            <a:off x="2088021" y="27597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3F33A-B54D-E148-8B37-1FEB269D0BC1}"/>
              </a:ext>
            </a:extLst>
          </p:cNvPr>
          <p:cNvSpPr txBox="1"/>
          <p:nvPr/>
        </p:nvSpPr>
        <p:spPr>
          <a:xfrm>
            <a:off x="3214781" y="251348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0BB9BB-0331-6F49-9E95-C88DD6DF18A9}"/>
              </a:ext>
            </a:extLst>
          </p:cNvPr>
          <p:cNvSpPr txBox="1"/>
          <p:nvPr/>
        </p:nvSpPr>
        <p:spPr>
          <a:xfrm>
            <a:off x="2362842" y="140064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BD086-08E2-3946-8352-7AC479B95B79}"/>
              </a:ext>
            </a:extLst>
          </p:cNvPr>
          <p:cNvSpPr txBox="1"/>
          <p:nvPr/>
        </p:nvSpPr>
        <p:spPr>
          <a:xfrm>
            <a:off x="5453314" y="14930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16633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302FF0-0801-0949-9C9E-A9D3B04C5E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8" y="134019"/>
            <a:ext cx="9842563" cy="65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713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wall, worktable&#10;&#10;Description automatically generated">
            <a:extLst>
              <a:ext uri="{FF2B5EF4-FFF2-40B4-BE49-F238E27FC236}">
                <a16:creationId xmlns:a16="http://schemas.microsoft.com/office/drawing/2014/main" id="{C2F973B2-C87B-794F-AD4F-ACB07E6938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428360" y="1298275"/>
            <a:ext cx="6360372" cy="4261449"/>
          </a:xfrm>
          <a:prstGeom prst="rect">
            <a:avLst/>
          </a:prstGeom>
        </p:spPr>
      </p:pic>
      <p:pic>
        <p:nvPicPr>
          <p:cNvPr id="7" name="Picture 6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68435A55-81D4-5742-8EAA-83F034F47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478" y="1317688"/>
            <a:ext cx="6302421" cy="4222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059D69-5CB1-9643-9064-6A007C3D38F2}"/>
              </a:ext>
            </a:extLst>
          </p:cNvPr>
          <p:cNvSpPr txBox="1"/>
          <p:nvPr/>
        </p:nvSpPr>
        <p:spPr>
          <a:xfrm>
            <a:off x="231357" y="248813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95B07-74A9-7A44-BEB8-AA26890808C9}"/>
              </a:ext>
            </a:extLst>
          </p:cNvPr>
          <p:cNvSpPr txBox="1"/>
          <p:nvPr/>
        </p:nvSpPr>
        <p:spPr>
          <a:xfrm>
            <a:off x="5268478" y="917578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913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floor, indoor, ceiling&#10;&#10;Description automatically generated">
            <a:extLst>
              <a:ext uri="{FF2B5EF4-FFF2-40B4-BE49-F238E27FC236}">
                <a16:creationId xmlns:a16="http://schemas.microsoft.com/office/drawing/2014/main" id="{DA1A24E9-3183-AD45-91A8-167682B539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034" y="1539825"/>
            <a:ext cx="5639329" cy="3778350"/>
          </a:xfrm>
          <a:prstGeom prst="rect">
            <a:avLst/>
          </a:prstGeom>
        </p:spPr>
      </p:pic>
      <p:pic>
        <p:nvPicPr>
          <p:cNvPr id="5" name="Picture 4" descr="A picture containing text, indoor, floor, wall&#10;&#10;Description automatically generated">
            <a:extLst>
              <a:ext uri="{FF2B5EF4-FFF2-40B4-BE49-F238E27FC236}">
                <a16:creationId xmlns:a16="http://schemas.microsoft.com/office/drawing/2014/main" id="{0EA4D204-49F4-014B-BAEB-6818DAC0B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37" y="1539825"/>
            <a:ext cx="5639330" cy="3778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DC861-C92E-7E49-9B3A-B8F7DDFB5520}"/>
              </a:ext>
            </a:extLst>
          </p:cNvPr>
          <p:cNvSpPr txBox="1"/>
          <p:nvPr/>
        </p:nvSpPr>
        <p:spPr>
          <a:xfrm>
            <a:off x="249637" y="571123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91401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wall, ceiling, oven&#10;&#10;Description automatically generated">
            <a:extLst>
              <a:ext uri="{FF2B5EF4-FFF2-40B4-BE49-F238E27FC236}">
                <a16:creationId xmlns:a16="http://schemas.microsoft.com/office/drawing/2014/main" id="{CBA47560-F870-994F-AE31-13F1AC73DB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64943" y="1240639"/>
            <a:ext cx="6532420" cy="4376721"/>
          </a:xfrm>
          <a:prstGeom prst="rect">
            <a:avLst/>
          </a:prstGeom>
        </p:spPr>
      </p:pic>
      <p:pic>
        <p:nvPicPr>
          <p:cNvPr id="5" name="Picture 4" descr="A picture containing text, indoor, kitchen, ceiling&#10;&#10;Description automatically generated">
            <a:extLst>
              <a:ext uri="{FF2B5EF4-FFF2-40B4-BE49-F238E27FC236}">
                <a16:creationId xmlns:a16="http://schemas.microsoft.com/office/drawing/2014/main" id="{965C8ED3-1225-374E-9172-04238BCAAB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86" y="1075471"/>
            <a:ext cx="7025461" cy="4707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D4EC23-FDAC-4F46-BB8B-9518327E72D5}"/>
              </a:ext>
            </a:extLst>
          </p:cNvPr>
          <p:cNvSpPr txBox="1"/>
          <p:nvPr/>
        </p:nvSpPr>
        <p:spPr>
          <a:xfrm>
            <a:off x="272486" y="67536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7F87E-57DB-FB44-A07D-A17489310D02}"/>
              </a:ext>
            </a:extLst>
          </p:cNvPr>
          <p:cNvSpPr txBox="1"/>
          <p:nvPr/>
        </p:nvSpPr>
        <p:spPr>
          <a:xfrm>
            <a:off x="7153048" y="16278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7805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7CB73A69-DD6D-3D42-A914-169711EFC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215" y="1193242"/>
            <a:ext cx="6673903" cy="4471515"/>
          </a:xfrm>
          <a:prstGeom prst="rect">
            <a:avLst/>
          </a:prstGeom>
        </p:spPr>
      </p:pic>
      <p:pic>
        <p:nvPicPr>
          <p:cNvPr id="5" name="Picture 4" descr="A picture containing indoor, wall, floor, room&#10;&#10;Description automatically generated">
            <a:extLst>
              <a:ext uri="{FF2B5EF4-FFF2-40B4-BE49-F238E27FC236}">
                <a16:creationId xmlns:a16="http://schemas.microsoft.com/office/drawing/2014/main" id="{CD7E79AD-D435-524E-88C3-CC3A8CD41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882" y="156332"/>
            <a:ext cx="4733186" cy="3171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C398B-A621-C045-87E0-AE019DFA74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882" y="3559422"/>
            <a:ext cx="4733186" cy="3169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21640-A8F7-6A42-A32A-AAA3BA763768}"/>
              </a:ext>
            </a:extLst>
          </p:cNvPr>
          <p:cNvSpPr txBox="1"/>
          <p:nvPr/>
        </p:nvSpPr>
        <p:spPr>
          <a:xfrm>
            <a:off x="5265215" y="284813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501692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eiling, kitchen&#10;&#10;Description automatically generated">
            <a:extLst>
              <a:ext uri="{FF2B5EF4-FFF2-40B4-BE49-F238E27FC236}">
                <a16:creationId xmlns:a16="http://schemas.microsoft.com/office/drawing/2014/main" id="{BDFF946E-2930-3A43-9D9F-875282E2F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8" y="1466500"/>
            <a:ext cx="5858208" cy="3924999"/>
          </a:xfrm>
          <a:prstGeom prst="rect">
            <a:avLst/>
          </a:prstGeom>
        </p:spPr>
      </p:pic>
      <p:pic>
        <p:nvPicPr>
          <p:cNvPr id="7" name="Picture 6" descr="A picture containing text, indoor, floor, kitchen&#10;&#10;Description automatically generated">
            <a:extLst>
              <a:ext uri="{FF2B5EF4-FFF2-40B4-BE49-F238E27FC236}">
                <a16:creationId xmlns:a16="http://schemas.microsoft.com/office/drawing/2014/main" id="{A38EBF1F-78A3-9E45-B45B-E8BB822804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3" y="1466499"/>
            <a:ext cx="5858209" cy="3924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CF93F-0AB5-A74D-B4BF-0C6394433B9A}"/>
              </a:ext>
            </a:extLst>
          </p:cNvPr>
          <p:cNvSpPr txBox="1"/>
          <p:nvPr/>
        </p:nvSpPr>
        <p:spPr>
          <a:xfrm>
            <a:off x="76928" y="57042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366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edroom with a bed in a hotel room&#10;&#10;Description automatically generated">
            <a:extLst>
              <a:ext uri="{FF2B5EF4-FFF2-40B4-BE49-F238E27FC236}">
                <a16:creationId xmlns:a16="http://schemas.microsoft.com/office/drawing/2014/main" id="{96C6BD3A-A227-1B4F-8778-D25A0641ED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860" y="1424065"/>
            <a:ext cx="5638273" cy="3777643"/>
          </a:xfrm>
          <a:prstGeom prst="rect">
            <a:avLst/>
          </a:prstGeom>
        </p:spPr>
      </p:pic>
      <p:pic>
        <p:nvPicPr>
          <p:cNvPr id="7" name="Picture 6" descr="A bedroom with a bed in a hotel room&#10;&#10;Description automatically generated">
            <a:extLst>
              <a:ext uri="{FF2B5EF4-FFF2-40B4-BE49-F238E27FC236}">
                <a16:creationId xmlns:a16="http://schemas.microsoft.com/office/drawing/2014/main" id="{E910D73E-236F-164B-9D59-A48A9FA12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5" y="1424065"/>
            <a:ext cx="5638274" cy="3777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F16E1-DB28-8245-9A9E-62C8F23CDCCC}"/>
              </a:ext>
            </a:extLst>
          </p:cNvPr>
          <p:cNvSpPr txBox="1"/>
          <p:nvPr/>
        </p:nvSpPr>
        <p:spPr>
          <a:xfrm>
            <a:off x="296861" y="32925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22368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ceiling, floor&#10;&#10;Description automatically generated">
            <a:extLst>
              <a:ext uri="{FF2B5EF4-FFF2-40B4-BE49-F238E27FC236}">
                <a16:creationId xmlns:a16="http://schemas.microsoft.com/office/drawing/2014/main" id="{03DE1B02-82F2-1B4F-B754-1B27D284F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025" y="1488067"/>
            <a:ext cx="5793830" cy="3881866"/>
          </a:xfrm>
          <a:prstGeom prst="rect">
            <a:avLst/>
          </a:prstGeom>
        </p:spPr>
      </p:pic>
      <p:pic>
        <p:nvPicPr>
          <p:cNvPr id="5" name="Picture 4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5F8F097C-BC20-9846-854F-9281B65A06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46" y="1488067"/>
            <a:ext cx="5793831" cy="3881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F5C397-4A61-5042-88C8-177A20CB6342}"/>
              </a:ext>
            </a:extLst>
          </p:cNvPr>
          <p:cNvSpPr txBox="1"/>
          <p:nvPr/>
        </p:nvSpPr>
        <p:spPr>
          <a:xfrm>
            <a:off x="178390" y="585420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729624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212DFA-6498-6740-B447-3F010A24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2" y="1548510"/>
            <a:ext cx="5883883" cy="3942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7A1F6-8896-0049-BB18-4D487860B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9104" y="1548510"/>
            <a:ext cx="5883884" cy="3942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FC5E9-BF82-A644-ADC1-5C37B3313B3C}"/>
              </a:ext>
            </a:extLst>
          </p:cNvPr>
          <p:cNvSpPr txBox="1"/>
          <p:nvPr/>
        </p:nvSpPr>
        <p:spPr>
          <a:xfrm>
            <a:off x="69012" y="690351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686295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CC9689-7131-224D-AC15-69CE4FD2D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051" y="1519615"/>
            <a:ext cx="5886900" cy="3944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0A1210-0B28-8E44-AF1D-675AC0257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0" y="1519615"/>
            <a:ext cx="5886900" cy="3944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6AE26-0D86-AE42-9765-2215512A4F35}"/>
              </a:ext>
            </a:extLst>
          </p:cNvPr>
          <p:cNvSpPr txBox="1"/>
          <p:nvPr/>
        </p:nvSpPr>
        <p:spPr>
          <a:xfrm>
            <a:off x="53069" y="1115684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7D1BD-F081-D649-B769-1C4C383C2B1B}"/>
              </a:ext>
            </a:extLst>
          </p:cNvPr>
          <p:cNvSpPr txBox="1"/>
          <p:nvPr/>
        </p:nvSpPr>
        <p:spPr>
          <a:xfrm>
            <a:off x="6222051" y="1115684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55245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27690B90-957F-AA48-8F9D-7EEC715FA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67" y="1457873"/>
            <a:ext cx="5883957" cy="394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F9759-90EF-1740-834A-125A352452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775" y="1457873"/>
            <a:ext cx="5883958" cy="3942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42803-FAC9-204E-8D5B-E01D62768ECE}"/>
              </a:ext>
            </a:extLst>
          </p:cNvPr>
          <p:cNvSpPr txBox="1"/>
          <p:nvPr/>
        </p:nvSpPr>
        <p:spPr>
          <a:xfrm>
            <a:off x="86267" y="576039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63385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eiling, wall&#10;&#10;Description automatically generated">
            <a:extLst>
              <a:ext uri="{FF2B5EF4-FFF2-40B4-BE49-F238E27FC236}">
                <a16:creationId xmlns:a16="http://schemas.microsoft.com/office/drawing/2014/main" id="{C1C522B3-07DC-6D45-8A64-609136DD5C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90765" y="1299771"/>
            <a:ext cx="6355906" cy="4258457"/>
          </a:xfrm>
          <a:prstGeom prst="rect">
            <a:avLst/>
          </a:prstGeom>
        </p:spPr>
      </p:pic>
      <p:pic>
        <p:nvPicPr>
          <p:cNvPr id="5" name="Picture 4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8CD31611-6081-5448-8ADA-01BFC2B0A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054" y="1145095"/>
            <a:ext cx="6817629" cy="4567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8313E-E7B0-4645-AC54-FDF6B495853A}"/>
              </a:ext>
            </a:extLst>
          </p:cNvPr>
          <p:cNvSpPr txBox="1"/>
          <p:nvPr/>
        </p:nvSpPr>
        <p:spPr>
          <a:xfrm>
            <a:off x="394053" y="744985"/>
            <a:ext cx="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EA021-7604-C549-848F-F3F8FC092B41}"/>
              </a:ext>
            </a:extLst>
          </p:cNvPr>
          <p:cNvSpPr txBox="1"/>
          <p:nvPr/>
        </p:nvSpPr>
        <p:spPr>
          <a:xfrm>
            <a:off x="7030387" y="251046"/>
            <a:ext cx="50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438513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icture containing indoor, floor, wall, ceiling&#10;&#10;Description automatically generated">
            <a:extLst>
              <a:ext uri="{FF2B5EF4-FFF2-40B4-BE49-F238E27FC236}">
                <a16:creationId xmlns:a16="http://schemas.microsoft.com/office/drawing/2014/main" id="{36ABDFE0-71E7-5B4D-BCC6-F1E561C615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1776" y="470353"/>
            <a:ext cx="5895567" cy="6215933"/>
          </a:xfrm>
          <a:prstGeom prst="rect">
            <a:avLst/>
          </a:prstGeom>
        </p:spPr>
      </p:pic>
      <p:pic>
        <p:nvPicPr>
          <p:cNvPr id="5" name="Picture 4" descr="A picture containing indoor, floor, ceiling, wall&#10;&#10;Description automatically generated">
            <a:extLst>
              <a:ext uri="{FF2B5EF4-FFF2-40B4-BE49-F238E27FC236}">
                <a16:creationId xmlns:a16="http://schemas.microsoft.com/office/drawing/2014/main" id="{5D6C7987-758A-F748-8632-01AF2FEB96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657" y="557200"/>
            <a:ext cx="5803986" cy="3171422"/>
          </a:xfrm>
          <a:prstGeom prst="rect">
            <a:avLst/>
          </a:prstGeom>
        </p:spPr>
      </p:pic>
      <p:pic>
        <p:nvPicPr>
          <p:cNvPr id="7" name="Picture 6" descr="A picture containing indoor, floor, wall, ceiling&#10;&#10;Description automatically generated">
            <a:extLst>
              <a:ext uri="{FF2B5EF4-FFF2-40B4-BE49-F238E27FC236}">
                <a16:creationId xmlns:a16="http://schemas.microsoft.com/office/drawing/2014/main" id="{AED7FFF9-6E05-E54C-BA6B-E9722D8E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657" y="3900336"/>
            <a:ext cx="5786386" cy="278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36640-1521-CB46-82FA-36582E2BCE6A}"/>
              </a:ext>
            </a:extLst>
          </p:cNvPr>
          <p:cNvSpPr txBox="1"/>
          <p:nvPr/>
        </p:nvSpPr>
        <p:spPr>
          <a:xfrm>
            <a:off x="164657" y="171714"/>
            <a:ext cx="494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239627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store&#10;&#10;Description automatically generated">
            <a:extLst>
              <a:ext uri="{FF2B5EF4-FFF2-40B4-BE49-F238E27FC236}">
                <a16:creationId xmlns:a16="http://schemas.microsoft.com/office/drawing/2014/main" id="{7EECCADB-60C1-904E-9CF8-9C8EC0D91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540" y="1451533"/>
            <a:ext cx="5902886" cy="3954933"/>
          </a:xfrm>
          <a:prstGeom prst="rect">
            <a:avLst/>
          </a:prstGeom>
        </p:spPr>
      </p:pic>
      <p:pic>
        <p:nvPicPr>
          <p:cNvPr id="5" name="Picture 4" descr="A picture containing indoor, floor, tiled&#10;&#10;Description automatically generated">
            <a:extLst>
              <a:ext uri="{FF2B5EF4-FFF2-40B4-BE49-F238E27FC236}">
                <a16:creationId xmlns:a16="http://schemas.microsoft.com/office/drawing/2014/main" id="{66A65E6F-0BAD-B34B-B9CE-35CBF62CA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4" y="1462182"/>
            <a:ext cx="5871100" cy="3933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4E6FCC-523D-3D43-BB43-9929337A8888}"/>
              </a:ext>
            </a:extLst>
          </p:cNvPr>
          <p:cNvSpPr txBox="1"/>
          <p:nvPr/>
        </p:nvSpPr>
        <p:spPr>
          <a:xfrm>
            <a:off x="63574" y="621009"/>
            <a:ext cx="521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005413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ceiling, kitchen&#10;&#10;Description automatically generated">
            <a:extLst>
              <a:ext uri="{FF2B5EF4-FFF2-40B4-BE49-F238E27FC236}">
                <a16:creationId xmlns:a16="http://schemas.microsoft.com/office/drawing/2014/main" id="{4DDE5528-77E3-374B-981C-01EB94B731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794541" y="1264008"/>
            <a:ext cx="6462663" cy="4329984"/>
          </a:xfrm>
          <a:prstGeom prst="rect">
            <a:avLst/>
          </a:prstGeom>
        </p:spPr>
      </p:pic>
      <p:pic>
        <p:nvPicPr>
          <p:cNvPr id="6" name="Picture 5" descr="A picture containing indoor, kitchen, ceiling, stove&#10;&#10;Description automatically generated">
            <a:extLst>
              <a:ext uri="{FF2B5EF4-FFF2-40B4-BE49-F238E27FC236}">
                <a16:creationId xmlns:a16="http://schemas.microsoft.com/office/drawing/2014/main" id="{8D911711-F993-8547-8AD0-20C4DA81F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65198" y="1264005"/>
            <a:ext cx="6462660" cy="4329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A08AE-3B1D-D547-A22B-2B032F138AE5}"/>
              </a:ext>
            </a:extLst>
          </p:cNvPr>
          <p:cNvSpPr txBox="1"/>
          <p:nvPr/>
        </p:nvSpPr>
        <p:spPr>
          <a:xfrm>
            <a:off x="0" y="-2390"/>
            <a:ext cx="509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8898377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D718A84-3474-7B4E-AA3B-792DB9077F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527" y="173744"/>
            <a:ext cx="6289463" cy="6684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FB924-0804-434D-8E76-F49AA3B64638}"/>
              </a:ext>
            </a:extLst>
          </p:cNvPr>
          <p:cNvSpPr txBox="1"/>
          <p:nvPr/>
        </p:nvSpPr>
        <p:spPr>
          <a:xfrm>
            <a:off x="5830554" y="60675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47D8F-14A0-CE49-A426-390356B78CF1}"/>
              </a:ext>
            </a:extLst>
          </p:cNvPr>
          <p:cNvSpPr txBox="1"/>
          <p:nvPr/>
        </p:nvSpPr>
        <p:spPr>
          <a:xfrm>
            <a:off x="5830554" y="10183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23432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building, yurt&#10;&#10;Description automatically generated">
            <a:extLst>
              <a:ext uri="{FF2B5EF4-FFF2-40B4-BE49-F238E27FC236}">
                <a16:creationId xmlns:a16="http://schemas.microsoft.com/office/drawing/2014/main" id="{E7C18B6A-6EF8-8F4E-A8CE-D3E4A9E90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551" y="0"/>
            <a:ext cx="10242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62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166</Words>
  <Application>Microsoft Macintosh PowerPoint</Application>
  <PresentationFormat>Widescreen</PresentationFormat>
  <Paragraphs>164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HRCO Building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Schoultz</dc:creator>
  <cp:lastModifiedBy>Alexander Pollak</cp:lastModifiedBy>
  <cp:revision>14</cp:revision>
  <dcterms:created xsi:type="dcterms:W3CDTF">2020-12-11T01:00:22Z</dcterms:created>
  <dcterms:modified xsi:type="dcterms:W3CDTF">2023-05-08T10:57:26Z</dcterms:modified>
</cp:coreProperties>
</file>